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8"/>
  </p:notesMasterIdLst>
  <p:sldIdLst>
    <p:sldId id="256" r:id="rId2"/>
    <p:sldId id="262" r:id="rId3"/>
    <p:sldId id="283" r:id="rId4"/>
    <p:sldId id="257" r:id="rId5"/>
    <p:sldId id="267" r:id="rId6"/>
    <p:sldId id="259" r:id="rId7"/>
    <p:sldId id="261" r:id="rId8"/>
    <p:sldId id="265" r:id="rId9"/>
    <p:sldId id="272" r:id="rId10"/>
    <p:sldId id="269" r:id="rId11"/>
    <p:sldId id="263" r:id="rId12"/>
    <p:sldId id="264" r:id="rId13"/>
    <p:sldId id="268" r:id="rId14"/>
    <p:sldId id="276" r:id="rId15"/>
    <p:sldId id="260" r:id="rId16"/>
    <p:sldId id="270" r:id="rId17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19"/>
      <p:bold r:id="rId20"/>
    </p:embeddedFont>
    <p:embeddedFont>
      <p:font typeface="Bebas Neue" panose="020B0606020202050201" pitchFamily="3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Forte" panose="03060902040502070203" pitchFamily="66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Manrope Light" panose="020B0604020202020204" charset="0"/>
      <p:regular r:id="rId31"/>
      <p:bold r:id="rId32"/>
    </p:embeddedFont>
    <p:embeddedFont>
      <p:font typeface="Manrope SemiBold" panose="020B0604020202020204" charset="0"/>
      <p:regular r:id="rId33"/>
      <p:bold r:id="rId34"/>
    </p:embeddedFont>
    <p:embeddedFont>
      <p:font typeface="Nunito Light" pitchFamily="2" charset="0"/>
      <p:regular r:id="rId35"/>
      <p:italic r:id="rId36"/>
    </p:embeddedFont>
    <p:embeddedFont>
      <p:font typeface="PT Sans" panose="020B0503020203020204" pitchFamily="34" charset="0"/>
      <p:regular r:id="rId37"/>
      <p:bold r:id="rId38"/>
      <p:italic r:id="rId39"/>
      <p:boldItalic r:id="rId40"/>
    </p:embeddedFont>
    <p:embeddedFont>
      <p:font typeface="Saira SemiBold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6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60C9906-189E-47D1-B4D9-D17AD1A47E24}">
  <a:tblStyle styleId="{760C9906-189E-47D1-B4D9-D17AD1A47E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9895891-3698-4ECF-B6C2-E0BB9B4C466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1452" y="-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OVO NB3" userId="1cfe2819c0b58a8e" providerId="LiveId" clId="{A23B79F2-062E-42D3-BBD1-342654AFC2C2}"/>
    <pc:docChg chg="modSld">
      <pc:chgData name="LENOVO NB3" userId="1cfe2819c0b58a8e" providerId="LiveId" clId="{A23B79F2-062E-42D3-BBD1-342654AFC2C2}" dt="2022-12-08T08:28:50.838" v="26" actId="2711"/>
      <pc:docMkLst>
        <pc:docMk/>
      </pc:docMkLst>
      <pc:sldChg chg="modSp mod">
        <pc:chgData name="LENOVO NB3" userId="1cfe2819c0b58a8e" providerId="LiveId" clId="{A23B79F2-062E-42D3-BBD1-342654AFC2C2}" dt="2022-12-08T08:28:50.838" v="26" actId="2711"/>
        <pc:sldMkLst>
          <pc:docMk/>
          <pc:sldMk cId="0" sldId="256"/>
        </pc:sldMkLst>
        <pc:spChg chg="mod">
          <ac:chgData name="LENOVO NB3" userId="1cfe2819c0b58a8e" providerId="LiveId" clId="{A23B79F2-062E-42D3-BBD1-342654AFC2C2}" dt="2022-12-08T08:28:50.838" v="26" actId="2711"/>
          <ac:spMkLst>
            <pc:docMk/>
            <pc:sldMk cId="0" sldId="256"/>
            <ac:spMk id="2" creationId="{B292E010-803A-F57D-0E56-523370AC7CF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8d7dd15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8d7dd15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96030c381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96030c381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764058">
            <a:off x="7047924" y="-1231050"/>
            <a:ext cx="3073397" cy="3073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61891">
            <a:off x="5930050" y="-1029850"/>
            <a:ext cx="2256121" cy="225612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50" y="1706600"/>
            <a:ext cx="7717500" cy="16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4800">
                <a:solidFill>
                  <a:schemeClr val="accent3"/>
                </a:solidFill>
                <a:latin typeface="Manrope Light"/>
                <a:ea typeface="Manrope Light"/>
                <a:cs typeface="Manrope Light"/>
                <a:sym typeface="Manrope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292075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178700" y="-895537"/>
            <a:ext cx="4415794" cy="2170376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6731008" y="-812069"/>
            <a:ext cx="2962466" cy="1798475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" name="Google Shape;15;p2"/>
          <p:cNvGrpSpPr/>
          <p:nvPr/>
        </p:nvGrpSpPr>
        <p:grpSpPr>
          <a:xfrm>
            <a:off x="-1111173" y="-895525"/>
            <a:ext cx="4730672" cy="3145371"/>
            <a:chOff x="-1111173" y="-851575"/>
            <a:chExt cx="4730672" cy="3145371"/>
          </a:xfrm>
        </p:grpSpPr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l="2750" r="-2749"/>
            <a:stretch/>
          </p:blipFill>
          <p:spPr>
            <a:xfrm>
              <a:off x="1484725" y="-851575"/>
              <a:ext cx="2134774" cy="213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867883">
              <a:off x="-878789" y="-69716"/>
              <a:ext cx="2131128" cy="213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426075" y="-769500"/>
              <a:ext cx="2103951" cy="210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06375" y="-345112"/>
              <a:ext cx="1798477" cy="1798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01555">
            <a:off x="-437127" y="141564"/>
            <a:ext cx="2408393" cy="2408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579614">
            <a:off x="117783" y="-855971"/>
            <a:ext cx="2106245" cy="2106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1454" y="15836"/>
            <a:ext cx="2106245" cy="210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5"/>
          <p:cNvSpPr/>
          <p:nvPr/>
        </p:nvSpPr>
        <p:spPr>
          <a:xfrm rot="-9887820">
            <a:off x="-1298235" y="4338296"/>
            <a:ext cx="4415788" cy="2170373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5"/>
          <p:cNvSpPr/>
          <p:nvPr/>
        </p:nvSpPr>
        <p:spPr>
          <a:xfrm rot="-9887820">
            <a:off x="-1395170" y="4406543"/>
            <a:ext cx="2962463" cy="1798473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title"/>
          </p:nvPr>
        </p:nvSpPr>
        <p:spPr>
          <a:xfrm>
            <a:off x="720000" y="2203125"/>
            <a:ext cx="2998800" cy="7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29988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15"/>
          <p:cNvSpPr>
            <a:spLocks noGrp="1"/>
          </p:cNvSpPr>
          <p:nvPr>
            <p:ph type="pic" idx="2"/>
          </p:nvPr>
        </p:nvSpPr>
        <p:spPr>
          <a:xfrm>
            <a:off x="4435975" y="690300"/>
            <a:ext cx="3798300" cy="37629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8050" y="140725"/>
            <a:ext cx="1921249" cy="192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ubTitle" idx="1"/>
          </p:nvPr>
        </p:nvSpPr>
        <p:spPr>
          <a:xfrm>
            <a:off x="720000" y="3101800"/>
            <a:ext cx="2307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2"/>
          </p:nvPr>
        </p:nvSpPr>
        <p:spPr>
          <a:xfrm>
            <a:off x="3418230" y="3101800"/>
            <a:ext cx="2307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3"/>
          </p:nvPr>
        </p:nvSpPr>
        <p:spPr>
          <a:xfrm>
            <a:off x="6123118" y="3101800"/>
            <a:ext cx="23076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4"/>
          </p:nvPr>
        </p:nvSpPr>
        <p:spPr>
          <a:xfrm>
            <a:off x="720000" y="2613000"/>
            <a:ext cx="23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5"/>
          </p:nvPr>
        </p:nvSpPr>
        <p:spPr>
          <a:xfrm>
            <a:off x="3418175" y="2613000"/>
            <a:ext cx="23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6"/>
          </p:nvPr>
        </p:nvSpPr>
        <p:spPr>
          <a:xfrm>
            <a:off x="6123075" y="2613000"/>
            <a:ext cx="2307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833931">
            <a:off x="-608374" y="3709875"/>
            <a:ext cx="2187150" cy="218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7"/>
          <p:cNvSpPr/>
          <p:nvPr/>
        </p:nvSpPr>
        <p:spPr>
          <a:xfrm rot="-5400000">
            <a:off x="-2094772" y="-1047935"/>
            <a:ext cx="4415794" cy="2170376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 rot="-5400000">
            <a:off x="-1470590" y="-1687629"/>
            <a:ext cx="2962466" cy="1798475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/>
          <p:nvPr/>
        </p:nvSpPr>
        <p:spPr>
          <a:xfrm rot="8100000">
            <a:off x="6103725" y="4398088"/>
            <a:ext cx="4416059" cy="2170506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7"/>
          <p:cNvSpPr/>
          <p:nvPr/>
        </p:nvSpPr>
        <p:spPr>
          <a:xfrm rot="8100000">
            <a:off x="6319118" y="5240310"/>
            <a:ext cx="2962644" cy="1798584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6350" y="-420600"/>
            <a:ext cx="1798477" cy="1798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2398550" y="2283250"/>
            <a:ext cx="20025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742945" y="2283250"/>
            <a:ext cx="20025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2398550" y="3976150"/>
            <a:ext cx="20025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742945" y="3976150"/>
            <a:ext cx="20025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2398555" y="1869575"/>
            <a:ext cx="20025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2398550" y="3562425"/>
            <a:ext cx="20025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742941" y="1869575"/>
            <a:ext cx="20025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742937" y="3562425"/>
            <a:ext cx="20025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218813">
            <a:off x="-539879" y="310168"/>
            <a:ext cx="1723102" cy="1723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325410">
            <a:off x="49770" y="-649379"/>
            <a:ext cx="1825427" cy="182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6113" y="-1093087"/>
            <a:ext cx="1983073" cy="198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2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19"/>
          <p:cNvSpPr txBox="1">
            <a:spLocks noGrp="1"/>
          </p:cNvSpPr>
          <p:nvPr>
            <p:ph type="subTitle" idx="1"/>
          </p:nvPr>
        </p:nvSpPr>
        <p:spPr>
          <a:xfrm>
            <a:off x="882750" y="2283350"/>
            <a:ext cx="23808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2"/>
          </p:nvPr>
        </p:nvSpPr>
        <p:spPr>
          <a:xfrm>
            <a:off x="3381612" y="2283350"/>
            <a:ext cx="23808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subTitle" idx="3"/>
          </p:nvPr>
        </p:nvSpPr>
        <p:spPr>
          <a:xfrm>
            <a:off x="882750" y="3976250"/>
            <a:ext cx="23808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4"/>
          </p:nvPr>
        </p:nvSpPr>
        <p:spPr>
          <a:xfrm>
            <a:off x="3381612" y="3976250"/>
            <a:ext cx="23808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subTitle" idx="5"/>
          </p:nvPr>
        </p:nvSpPr>
        <p:spPr>
          <a:xfrm>
            <a:off x="882756" y="1890525"/>
            <a:ext cx="23808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6"/>
          </p:nvPr>
        </p:nvSpPr>
        <p:spPr>
          <a:xfrm>
            <a:off x="882750" y="3583375"/>
            <a:ext cx="23808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ubTitle" idx="7"/>
          </p:nvPr>
        </p:nvSpPr>
        <p:spPr>
          <a:xfrm>
            <a:off x="3381607" y="1890525"/>
            <a:ext cx="23808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8"/>
          </p:nvPr>
        </p:nvSpPr>
        <p:spPr>
          <a:xfrm>
            <a:off x="3381601" y="3583375"/>
            <a:ext cx="23808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subTitle" idx="9"/>
          </p:nvPr>
        </p:nvSpPr>
        <p:spPr>
          <a:xfrm>
            <a:off x="5880449" y="2283350"/>
            <a:ext cx="23808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3"/>
          </p:nvPr>
        </p:nvSpPr>
        <p:spPr>
          <a:xfrm>
            <a:off x="5880449" y="3976250"/>
            <a:ext cx="23808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subTitle" idx="14"/>
          </p:nvPr>
        </p:nvSpPr>
        <p:spPr>
          <a:xfrm>
            <a:off x="5880454" y="1890525"/>
            <a:ext cx="23808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5"/>
          </p:nvPr>
        </p:nvSpPr>
        <p:spPr>
          <a:xfrm>
            <a:off x="5880449" y="3583375"/>
            <a:ext cx="2380800" cy="50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 hasCustomPrompt="1"/>
          </p:nvPr>
        </p:nvSpPr>
        <p:spPr>
          <a:xfrm>
            <a:off x="2223600" y="604863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0"/>
          <p:cNvSpPr txBox="1">
            <a:spLocks noGrp="1"/>
          </p:cNvSpPr>
          <p:nvPr>
            <p:ph type="subTitle" idx="1"/>
          </p:nvPr>
        </p:nvSpPr>
        <p:spPr>
          <a:xfrm>
            <a:off x="2223600" y="1318990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5" name="Google Shape;195;p20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21273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6" name="Google Shape;196;p20"/>
          <p:cNvSpPr txBox="1">
            <a:spLocks noGrp="1"/>
          </p:cNvSpPr>
          <p:nvPr>
            <p:ph type="subTitle" idx="3"/>
          </p:nvPr>
        </p:nvSpPr>
        <p:spPr>
          <a:xfrm>
            <a:off x="2223600" y="262940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97" name="Google Shape;197;p20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32600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8" name="Google Shape;198;p20"/>
          <p:cNvSpPr txBox="1">
            <a:spLocks noGrp="1"/>
          </p:cNvSpPr>
          <p:nvPr>
            <p:ph type="subTitle" idx="5"/>
          </p:nvPr>
        </p:nvSpPr>
        <p:spPr>
          <a:xfrm>
            <a:off x="2223600" y="3939827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T Sans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PT Sans"/>
              <a:buNone/>
              <a:defRPr sz="2100">
                <a:solidFill>
                  <a:schemeClr val="lt2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pic>
        <p:nvPicPr>
          <p:cNvPr id="201" name="Google Shape;20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3720">
            <a:off x="7731113" y="-452038"/>
            <a:ext cx="1983075" cy="19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718241" flipH="1">
            <a:off x="-207363" y="4140464"/>
            <a:ext cx="1950203" cy="19501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21"/>
          <p:cNvGrpSpPr/>
          <p:nvPr/>
        </p:nvGrpSpPr>
        <p:grpSpPr>
          <a:xfrm>
            <a:off x="7519883" y="2775109"/>
            <a:ext cx="3196791" cy="4840221"/>
            <a:chOff x="7519883" y="2775109"/>
            <a:chExt cx="3196791" cy="4840221"/>
          </a:xfrm>
        </p:grpSpPr>
        <p:sp>
          <p:nvSpPr>
            <p:cNvPr id="204" name="Google Shape;204;p21"/>
            <p:cNvSpPr/>
            <p:nvPr/>
          </p:nvSpPr>
          <p:spPr>
            <a:xfrm rot="4539202">
              <a:off x="6910436" y="4097827"/>
              <a:ext cx="4415685" cy="2170322"/>
            </a:xfrm>
            <a:custGeom>
              <a:avLst/>
              <a:gdLst/>
              <a:ahLst/>
              <a:cxnLst/>
              <a:rect l="l" t="t" r="r" b="b"/>
              <a:pathLst>
                <a:path w="176121" h="86564" extrusionOk="0">
                  <a:moveTo>
                    <a:pt x="176121" y="61780"/>
                  </a:moveTo>
                  <a:cubicBezTo>
                    <a:pt x="175914" y="61874"/>
                    <a:pt x="175727" y="61986"/>
                    <a:pt x="175465" y="61967"/>
                  </a:cubicBezTo>
                  <a:cubicBezTo>
                    <a:pt x="170696" y="61650"/>
                    <a:pt x="165926" y="61331"/>
                    <a:pt x="161175" y="60845"/>
                  </a:cubicBezTo>
                  <a:cubicBezTo>
                    <a:pt x="155321" y="60246"/>
                    <a:pt x="149448" y="59891"/>
                    <a:pt x="143556" y="60078"/>
                  </a:cubicBezTo>
                  <a:cubicBezTo>
                    <a:pt x="139086" y="60209"/>
                    <a:pt x="134747" y="61014"/>
                    <a:pt x="130407" y="62024"/>
                  </a:cubicBezTo>
                  <a:cubicBezTo>
                    <a:pt x="125487" y="63164"/>
                    <a:pt x="120811" y="64959"/>
                    <a:pt x="116098" y="66680"/>
                  </a:cubicBezTo>
                  <a:cubicBezTo>
                    <a:pt x="110730" y="68645"/>
                    <a:pt x="105848" y="71543"/>
                    <a:pt x="101228" y="74910"/>
                  </a:cubicBezTo>
                  <a:cubicBezTo>
                    <a:pt x="98067" y="77212"/>
                    <a:pt x="94999" y="79661"/>
                    <a:pt x="91539" y="81494"/>
                  </a:cubicBezTo>
                  <a:cubicBezTo>
                    <a:pt x="88640" y="83028"/>
                    <a:pt x="85796" y="84711"/>
                    <a:pt x="82636" y="85721"/>
                  </a:cubicBezTo>
                  <a:cubicBezTo>
                    <a:pt x="80728" y="86339"/>
                    <a:pt x="78764" y="86339"/>
                    <a:pt x="76781" y="86414"/>
                  </a:cubicBezTo>
                  <a:cubicBezTo>
                    <a:pt x="73247" y="86564"/>
                    <a:pt x="69917" y="85759"/>
                    <a:pt x="66700" y="84394"/>
                  </a:cubicBezTo>
                  <a:cubicBezTo>
                    <a:pt x="63725" y="83140"/>
                    <a:pt x="60957" y="81514"/>
                    <a:pt x="58488" y="79362"/>
                  </a:cubicBezTo>
                  <a:cubicBezTo>
                    <a:pt x="55702" y="76930"/>
                    <a:pt x="54131" y="73845"/>
                    <a:pt x="53420" y="70291"/>
                  </a:cubicBezTo>
                  <a:cubicBezTo>
                    <a:pt x="52260" y="64530"/>
                    <a:pt x="51550" y="58732"/>
                    <a:pt x="51343" y="52859"/>
                  </a:cubicBezTo>
                  <a:cubicBezTo>
                    <a:pt x="51138" y="47677"/>
                    <a:pt x="50727" y="42514"/>
                    <a:pt x="49717" y="37427"/>
                  </a:cubicBezTo>
                  <a:cubicBezTo>
                    <a:pt x="49342" y="35444"/>
                    <a:pt x="48575" y="33611"/>
                    <a:pt x="47809" y="31760"/>
                  </a:cubicBezTo>
                  <a:cubicBezTo>
                    <a:pt x="45415" y="25962"/>
                    <a:pt x="41542" y="21229"/>
                    <a:pt x="37090" y="16927"/>
                  </a:cubicBezTo>
                  <a:cubicBezTo>
                    <a:pt x="35613" y="15505"/>
                    <a:pt x="33873" y="14477"/>
                    <a:pt x="32078" y="13542"/>
                  </a:cubicBezTo>
                  <a:cubicBezTo>
                    <a:pt x="30975" y="12981"/>
                    <a:pt x="29927" y="12345"/>
                    <a:pt x="28973" y="11559"/>
                  </a:cubicBezTo>
                  <a:cubicBezTo>
                    <a:pt x="26579" y="9557"/>
                    <a:pt x="23661" y="8585"/>
                    <a:pt x="20874" y="7332"/>
                  </a:cubicBezTo>
                  <a:cubicBezTo>
                    <a:pt x="16797" y="5499"/>
                    <a:pt x="12513" y="4489"/>
                    <a:pt x="8136" y="3759"/>
                  </a:cubicBezTo>
                  <a:cubicBezTo>
                    <a:pt x="5836" y="3367"/>
                    <a:pt x="3535" y="2881"/>
                    <a:pt x="1515" y="1609"/>
                  </a:cubicBezTo>
                  <a:cubicBezTo>
                    <a:pt x="1178" y="1402"/>
                    <a:pt x="711" y="1534"/>
                    <a:pt x="430" y="1140"/>
                  </a:cubicBezTo>
                  <a:cubicBezTo>
                    <a:pt x="243" y="878"/>
                    <a:pt x="0" y="599"/>
                    <a:pt x="280" y="262"/>
                  </a:cubicBezTo>
                  <a:cubicBezTo>
                    <a:pt x="542" y="0"/>
                    <a:pt x="861" y="0"/>
                    <a:pt x="1197" y="205"/>
                  </a:cubicBezTo>
                  <a:cubicBezTo>
                    <a:pt x="1796" y="561"/>
                    <a:pt x="2395" y="935"/>
                    <a:pt x="3031" y="1272"/>
                  </a:cubicBezTo>
                  <a:cubicBezTo>
                    <a:pt x="4807" y="2188"/>
                    <a:pt x="6752" y="2619"/>
                    <a:pt x="8697" y="2918"/>
                  </a:cubicBezTo>
                  <a:cubicBezTo>
                    <a:pt x="14196" y="3759"/>
                    <a:pt x="19359" y="5611"/>
                    <a:pt x="24371" y="7949"/>
                  </a:cubicBezTo>
                  <a:cubicBezTo>
                    <a:pt x="26261" y="8809"/>
                    <a:pt x="28075" y="9782"/>
                    <a:pt x="29683" y="11110"/>
                  </a:cubicBezTo>
                  <a:cubicBezTo>
                    <a:pt x="30806" y="12046"/>
                    <a:pt x="32097" y="12682"/>
                    <a:pt x="33369" y="13355"/>
                  </a:cubicBezTo>
                  <a:cubicBezTo>
                    <a:pt x="35893" y="14720"/>
                    <a:pt x="38026" y="16590"/>
                    <a:pt x="39953" y="18722"/>
                  </a:cubicBezTo>
                  <a:cubicBezTo>
                    <a:pt x="42871" y="21977"/>
                    <a:pt x="45507" y="25401"/>
                    <a:pt x="47509" y="29328"/>
                  </a:cubicBezTo>
                  <a:cubicBezTo>
                    <a:pt x="49941" y="34135"/>
                    <a:pt x="50951" y="39242"/>
                    <a:pt x="51437" y="44534"/>
                  </a:cubicBezTo>
                  <a:cubicBezTo>
                    <a:pt x="51904" y="49585"/>
                    <a:pt x="51924" y="54654"/>
                    <a:pt x="52428" y="59685"/>
                  </a:cubicBezTo>
                  <a:cubicBezTo>
                    <a:pt x="52821" y="63575"/>
                    <a:pt x="53401" y="67428"/>
                    <a:pt x="54298" y="71244"/>
                  </a:cubicBezTo>
                  <a:cubicBezTo>
                    <a:pt x="55253" y="75359"/>
                    <a:pt x="57777" y="78334"/>
                    <a:pt x="61164" y="80653"/>
                  </a:cubicBezTo>
                  <a:cubicBezTo>
                    <a:pt x="64755" y="83085"/>
                    <a:pt x="68608" y="84993"/>
                    <a:pt x="72928" y="85554"/>
                  </a:cubicBezTo>
                  <a:cubicBezTo>
                    <a:pt x="77698" y="86190"/>
                    <a:pt x="82412" y="85965"/>
                    <a:pt x="86732" y="83365"/>
                  </a:cubicBezTo>
                  <a:cubicBezTo>
                    <a:pt x="88547" y="82280"/>
                    <a:pt x="90604" y="81626"/>
                    <a:pt x="92362" y="80447"/>
                  </a:cubicBezTo>
                  <a:cubicBezTo>
                    <a:pt x="95560" y="78296"/>
                    <a:pt x="98740" y="76107"/>
                    <a:pt x="101864" y="73863"/>
                  </a:cubicBezTo>
                  <a:cubicBezTo>
                    <a:pt x="104707" y="71825"/>
                    <a:pt x="107681" y="70047"/>
                    <a:pt x="110785" y="68476"/>
                  </a:cubicBezTo>
                  <a:cubicBezTo>
                    <a:pt x="115836" y="65932"/>
                    <a:pt x="121205" y="64136"/>
                    <a:pt x="126572" y="62491"/>
                  </a:cubicBezTo>
                  <a:cubicBezTo>
                    <a:pt x="130781" y="61201"/>
                    <a:pt x="135083" y="60059"/>
                    <a:pt x="139497" y="59742"/>
                  </a:cubicBezTo>
                  <a:cubicBezTo>
                    <a:pt x="144772" y="59386"/>
                    <a:pt x="150027" y="59236"/>
                    <a:pt x="155302" y="59722"/>
                  </a:cubicBezTo>
                  <a:cubicBezTo>
                    <a:pt x="160746" y="60209"/>
                    <a:pt x="166170" y="60882"/>
                    <a:pt x="171631" y="61088"/>
                  </a:cubicBezTo>
                  <a:cubicBezTo>
                    <a:pt x="172697" y="61126"/>
                    <a:pt x="173744" y="61126"/>
                    <a:pt x="174811" y="61163"/>
                  </a:cubicBezTo>
                  <a:cubicBezTo>
                    <a:pt x="175260" y="61181"/>
                    <a:pt x="175690" y="61293"/>
                    <a:pt x="176121" y="6136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1"/>
            <p:cNvSpPr/>
            <p:nvPr/>
          </p:nvSpPr>
          <p:spPr>
            <a:xfrm rot="4539202">
              <a:off x="7940940" y="5058296"/>
              <a:ext cx="2962393" cy="1798431"/>
            </a:xfrm>
            <a:custGeom>
              <a:avLst/>
              <a:gdLst/>
              <a:ahLst/>
              <a:cxnLst/>
              <a:rect l="l" t="t" r="r" b="b"/>
              <a:pathLst>
                <a:path w="118156" h="71731" extrusionOk="0">
                  <a:moveTo>
                    <a:pt x="95842" y="62510"/>
                  </a:moveTo>
                  <a:cubicBezTo>
                    <a:pt x="90922" y="62715"/>
                    <a:pt x="86059" y="62042"/>
                    <a:pt x="81196" y="61500"/>
                  </a:cubicBezTo>
                  <a:cubicBezTo>
                    <a:pt x="78390" y="61182"/>
                    <a:pt x="75604" y="60640"/>
                    <a:pt x="72798" y="60471"/>
                  </a:cubicBezTo>
                  <a:cubicBezTo>
                    <a:pt x="70965" y="60378"/>
                    <a:pt x="69113" y="60490"/>
                    <a:pt x="67280" y="60583"/>
                  </a:cubicBezTo>
                  <a:cubicBezTo>
                    <a:pt x="64456" y="60733"/>
                    <a:pt x="61650" y="61069"/>
                    <a:pt x="58900" y="61743"/>
                  </a:cubicBezTo>
                  <a:cubicBezTo>
                    <a:pt x="54019" y="62977"/>
                    <a:pt x="49174" y="64381"/>
                    <a:pt x="44498" y="66289"/>
                  </a:cubicBezTo>
                  <a:cubicBezTo>
                    <a:pt x="41300" y="67598"/>
                    <a:pt x="37914" y="68383"/>
                    <a:pt x="34622" y="69468"/>
                  </a:cubicBezTo>
                  <a:cubicBezTo>
                    <a:pt x="32415" y="70197"/>
                    <a:pt x="30170" y="70890"/>
                    <a:pt x="27870" y="71207"/>
                  </a:cubicBezTo>
                  <a:cubicBezTo>
                    <a:pt x="24222" y="71731"/>
                    <a:pt x="20631" y="71544"/>
                    <a:pt x="17077" y="70591"/>
                  </a:cubicBezTo>
                  <a:cubicBezTo>
                    <a:pt x="12962" y="69486"/>
                    <a:pt x="9895" y="66887"/>
                    <a:pt x="7239" y="63707"/>
                  </a:cubicBezTo>
                  <a:cubicBezTo>
                    <a:pt x="6191" y="62453"/>
                    <a:pt x="5144" y="61219"/>
                    <a:pt x="4340" y="59797"/>
                  </a:cubicBezTo>
                  <a:cubicBezTo>
                    <a:pt x="3293" y="57909"/>
                    <a:pt x="2657" y="55870"/>
                    <a:pt x="1834" y="53887"/>
                  </a:cubicBezTo>
                  <a:cubicBezTo>
                    <a:pt x="1385" y="52802"/>
                    <a:pt x="973" y="51699"/>
                    <a:pt x="580" y="50595"/>
                  </a:cubicBezTo>
                  <a:cubicBezTo>
                    <a:pt x="38" y="49006"/>
                    <a:pt x="1" y="47360"/>
                    <a:pt x="56" y="45694"/>
                  </a:cubicBezTo>
                  <a:cubicBezTo>
                    <a:pt x="113" y="43282"/>
                    <a:pt x="113" y="40851"/>
                    <a:pt x="674" y="38475"/>
                  </a:cubicBezTo>
                  <a:cubicBezTo>
                    <a:pt x="1572" y="34584"/>
                    <a:pt x="3423" y="31124"/>
                    <a:pt x="5480" y="27758"/>
                  </a:cubicBezTo>
                  <a:cubicBezTo>
                    <a:pt x="6847" y="25531"/>
                    <a:pt x="8436" y="23511"/>
                    <a:pt x="10344" y="21735"/>
                  </a:cubicBezTo>
                  <a:cubicBezTo>
                    <a:pt x="11560" y="20593"/>
                    <a:pt x="12645" y="19321"/>
                    <a:pt x="13748" y="18049"/>
                  </a:cubicBezTo>
                  <a:cubicBezTo>
                    <a:pt x="15937" y="15506"/>
                    <a:pt x="16404" y="12588"/>
                    <a:pt x="15787" y="9390"/>
                  </a:cubicBezTo>
                  <a:cubicBezTo>
                    <a:pt x="15244" y="6659"/>
                    <a:pt x="13972" y="4302"/>
                    <a:pt x="12084" y="2282"/>
                  </a:cubicBezTo>
                  <a:cubicBezTo>
                    <a:pt x="11728" y="1926"/>
                    <a:pt x="11373" y="1590"/>
                    <a:pt x="11036" y="1235"/>
                  </a:cubicBezTo>
                  <a:cubicBezTo>
                    <a:pt x="10755" y="954"/>
                    <a:pt x="10568" y="617"/>
                    <a:pt x="10924" y="318"/>
                  </a:cubicBezTo>
                  <a:cubicBezTo>
                    <a:pt x="11261" y="0"/>
                    <a:pt x="11822" y="93"/>
                    <a:pt x="11990" y="412"/>
                  </a:cubicBezTo>
                  <a:cubicBezTo>
                    <a:pt x="12608" y="1552"/>
                    <a:pt x="13636" y="2338"/>
                    <a:pt x="14346" y="3385"/>
                  </a:cubicBezTo>
                  <a:cubicBezTo>
                    <a:pt x="16610" y="6771"/>
                    <a:pt x="17563" y="10437"/>
                    <a:pt x="16797" y="14458"/>
                  </a:cubicBezTo>
                  <a:cubicBezTo>
                    <a:pt x="16461" y="16216"/>
                    <a:pt x="15356" y="17657"/>
                    <a:pt x="14234" y="19041"/>
                  </a:cubicBezTo>
                  <a:cubicBezTo>
                    <a:pt x="13356" y="20144"/>
                    <a:pt x="12364" y="21174"/>
                    <a:pt x="11336" y="22127"/>
                  </a:cubicBezTo>
                  <a:cubicBezTo>
                    <a:pt x="7258" y="25925"/>
                    <a:pt x="4620" y="30638"/>
                    <a:pt x="2525" y="35706"/>
                  </a:cubicBezTo>
                  <a:cubicBezTo>
                    <a:pt x="1422" y="38325"/>
                    <a:pt x="1086" y="41113"/>
                    <a:pt x="1066" y="43918"/>
                  </a:cubicBezTo>
                  <a:cubicBezTo>
                    <a:pt x="1066" y="45751"/>
                    <a:pt x="861" y="47602"/>
                    <a:pt x="1253" y="49417"/>
                  </a:cubicBezTo>
                  <a:cubicBezTo>
                    <a:pt x="1572" y="50951"/>
                    <a:pt x="2226" y="52373"/>
                    <a:pt x="2806" y="53812"/>
                  </a:cubicBezTo>
                  <a:cubicBezTo>
                    <a:pt x="3722" y="56019"/>
                    <a:pt x="4358" y="58376"/>
                    <a:pt x="5780" y="60341"/>
                  </a:cubicBezTo>
                  <a:cubicBezTo>
                    <a:pt x="8193" y="63707"/>
                    <a:pt x="10887" y="66775"/>
                    <a:pt x="14646" y="68683"/>
                  </a:cubicBezTo>
                  <a:cubicBezTo>
                    <a:pt x="16778" y="69768"/>
                    <a:pt x="19097" y="70142"/>
                    <a:pt x="21454" y="70404"/>
                  </a:cubicBezTo>
                  <a:cubicBezTo>
                    <a:pt x="26242" y="70965"/>
                    <a:pt x="30713" y="69673"/>
                    <a:pt x="35220" y="68309"/>
                  </a:cubicBezTo>
                  <a:cubicBezTo>
                    <a:pt x="40158" y="66793"/>
                    <a:pt x="44966" y="64904"/>
                    <a:pt x="49847" y="63314"/>
                  </a:cubicBezTo>
                  <a:cubicBezTo>
                    <a:pt x="53944" y="61987"/>
                    <a:pt x="58077" y="60733"/>
                    <a:pt x="62361" y="60097"/>
                  </a:cubicBezTo>
                  <a:cubicBezTo>
                    <a:pt x="66027" y="59573"/>
                    <a:pt x="69711" y="59386"/>
                    <a:pt x="73415" y="59536"/>
                  </a:cubicBezTo>
                  <a:cubicBezTo>
                    <a:pt x="75192" y="59610"/>
                    <a:pt x="76950" y="60022"/>
                    <a:pt x="78727" y="60266"/>
                  </a:cubicBezTo>
                  <a:cubicBezTo>
                    <a:pt x="85779" y="61219"/>
                    <a:pt x="92867" y="61892"/>
                    <a:pt x="99994" y="61575"/>
                  </a:cubicBezTo>
                  <a:cubicBezTo>
                    <a:pt x="106035" y="61294"/>
                    <a:pt x="111759" y="59872"/>
                    <a:pt x="116921" y="56562"/>
                  </a:cubicBezTo>
                  <a:cubicBezTo>
                    <a:pt x="117033" y="56505"/>
                    <a:pt x="117108" y="56431"/>
                    <a:pt x="117220" y="56375"/>
                  </a:cubicBezTo>
                  <a:cubicBezTo>
                    <a:pt x="117482" y="56226"/>
                    <a:pt x="117763" y="56113"/>
                    <a:pt x="117968" y="56450"/>
                  </a:cubicBezTo>
                  <a:cubicBezTo>
                    <a:pt x="118155" y="56767"/>
                    <a:pt x="118006" y="57049"/>
                    <a:pt x="117726" y="57216"/>
                  </a:cubicBezTo>
                  <a:cubicBezTo>
                    <a:pt x="117108" y="57590"/>
                    <a:pt x="116491" y="57927"/>
                    <a:pt x="115893" y="58283"/>
                  </a:cubicBezTo>
                  <a:cubicBezTo>
                    <a:pt x="111554" y="60790"/>
                    <a:pt x="106840" y="61930"/>
                    <a:pt x="101902" y="62398"/>
                  </a:cubicBezTo>
                  <a:cubicBezTo>
                    <a:pt x="99882" y="62603"/>
                    <a:pt x="97862" y="62510"/>
                    <a:pt x="95842" y="625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21"/>
          <p:cNvGrpSpPr/>
          <p:nvPr/>
        </p:nvGrpSpPr>
        <p:grpSpPr>
          <a:xfrm>
            <a:off x="-1358908" y="-895582"/>
            <a:ext cx="2395352" cy="3935212"/>
            <a:chOff x="-1358908" y="-895582"/>
            <a:chExt cx="2395352" cy="3935212"/>
          </a:xfrm>
        </p:grpSpPr>
        <p:sp>
          <p:nvSpPr>
            <p:cNvPr id="207" name="Google Shape;207;p21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1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11" name="Google Shape;211;p22"/>
          <p:cNvSpPr/>
          <p:nvPr/>
        </p:nvSpPr>
        <p:spPr>
          <a:xfrm rot="-7801721">
            <a:off x="-2617080" y="3160015"/>
            <a:ext cx="4415546" cy="2170254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 rot="-7801721">
            <a:off x="-2499986" y="2779622"/>
            <a:ext cx="2962300" cy="1798374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3" name="Google Shape;213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38938" y="3546013"/>
            <a:ext cx="1983073" cy="198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976877">
            <a:off x="7134339" y="4203879"/>
            <a:ext cx="1983071" cy="198307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2"/>
          <p:cNvSpPr/>
          <p:nvPr/>
        </p:nvSpPr>
        <p:spPr>
          <a:xfrm rot="1309803">
            <a:off x="6511575" y="-1289659"/>
            <a:ext cx="4415400" cy="2170183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"/>
          <p:cNvSpPr/>
          <p:nvPr/>
        </p:nvSpPr>
        <p:spPr>
          <a:xfrm rot="1309803">
            <a:off x="8042757" y="-891763"/>
            <a:ext cx="2962202" cy="1798315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p25"/>
          <p:cNvGrpSpPr/>
          <p:nvPr/>
        </p:nvGrpSpPr>
        <p:grpSpPr>
          <a:xfrm rot="284577" flipH="1">
            <a:off x="4735164" y="-455103"/>
            <a:ext cx="5658337" cy="3353112"/>
            <a:chOff x="-1111173" y="-851575"/>
            <a:chExt cx="4730672" cy="3145371"/>
          </a:xfrm>
        </p:grpSpPr>
        <p:pic>
          <p:nvPicPr>
            <p:cNvPr id="240" name="Google Shape;240;p25"/>
            <p:cNvPicPr preferRelativeResize="0"/>
            <p:nvPr/>
          </p:nvPicPr>
          <p:blipFill rotWithShape="1">
            <a:blip r:embed="rId2">
              <a:alphaModFix/>
            </a:blip>
            <a:srcRect l="2750" r="-2749"/>
            <a:stretch/>
          </p:blipFill>
          <p:spPr>
            <a:xfrm>
              <a:off x="1484725" y="-851575"/>
              <a:ext cx="2134774" cy="213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67883">
              <a:off x="-878789" y="-69716"/>
              <a:ext cx="2131128" cy="213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26075" y="-769500"/>
              <a:ext cx="2103951" cy="210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6375" y="-345112"/>
              <a:ext cx="1798477" cy="179847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28454">
            <a:off x="871539" y="4128288"/>
            <a:ext cx="1921249" cy="192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28447">
            <a:off x="-61377" y="3766621"/>
            <a:ext cx="1798474" cy="17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 rot="-3353782">
            <a:off x="-1741612" y="-824055"/>
            <a:ext cx="4415656" cy="2170308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5"/>
          <p:cNvSpPr/>
          <p:nvPr/>
        </p:nvSpPr>
        <p:spPr>
          <a:xfrm rot="-3353782">
            <a:off x="-636896" y="-1379253"/>
            <a:ext cx="2962374" cy="1798419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8" name="Google Shape;248;p25"/>
          <p:cNvGrpSpPr/>
          <p:nvPr/>
        </p:nvGrpSpPr>
        <p:grpSpPr>
          <a:xfrm rot="-6299960">
            <a:off x="6115378" y="3375788"/>
            <a:ext cx="2395280" cy="3935094"/>
            <a:chOff x="-1358908" y="-895582"/>
            <a:chExt cx="2395352" cy="3935212"/>
          </a:xfrm>
        </p:grpSpPr>
        <p:sp>
          <p:nvSpPr>
            <p:cNvPr id="249" name="Google Shape;249;p25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848456">
            <a:off x="6276550" y="3815866"/>
            <a:ext cx="2578510" cy="2578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045586">
            <a:off x="-201928" y="-743767"/>
            <a:ext cx="2585523" cy="2585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6"/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rot="-3773225">
            <a:off x="7815651" y="3333398"/>
            <a:ext cx="2396048" cy="239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45585">
            <a:off x="-391394" y="532334"/>
            <a:ext cx="1983075" cy="19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/>
          <p:nvPr/>
        </p:nvSpPr>
        <p:spPr>
          <a:xfrm rot="9295176">
            <a:off x="-543201" y="4357099"/>
            <a:ext cx="4415597" cy="2170279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6"/>
          <p:cNvSpPr/>
          <p:nvPr/>
        </p:nvSpPr>
        <p:spPr>
          <a:xfrm rot="9295176">
            <a:off x="-520945" y="4985882"/>
            <a:ext cx="2962334" cy="1798395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6"/>
          <p:cNvSpPr/>
          <p:nvPr/>
        </p:nvSpPr>
        <p:spPr>
          <a:xfrm rot="2629703">
            <a:off x="6979285" y="-693305"/>
            <a:ext cx="4415737" cy="2170348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6"/>
          <p:cNvSpPr/>
          <p:nvPr/>
        </p:nvSpPr>
        <p:spPr>
          <a:xfrm rot="2629703">
            <a:off x="8372584" y="-9556"/>
            <a:ext cx="2962428" cy="1798452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818000" y="2508450"/>
            <a:ext cx="550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3988801" y="1452150"/>
            <a:ext cx="11664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18000" y="3261175"/>
            <a:ext cx="55080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03596">
            <a:off x="5691553" y="-504571"/>
            <a:ext cx="1760490" cy="176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904094">
            <a:off x="1496828" y="3905070"/>
            <a:ext cx="1983073" cy="198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3"/>
          <p:cNvGrpSpPr/>
          <p:nvPr/>
        </p:nvGrpSpPr>
        <p:grpSpPr>
          <a:xfrm rot="-7127714" flipH="1">
            <a:off x="4229933" y="-2150397"/>
            <a:ext cx="2394950" cy="3934553"/>
            <a:chOff x="-1358908" y="-895582"/>
            <a:chExt cx="2395352" cy="3935212"/>
          </a:xfrm>
        </p:grpSpPr>
        <p:sp>
          <p:nvSpPr>
            <p:cNvPr id="27" name="Google Shape;27;p3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Google Shape;29;p3"/>
          <p:cNvSpPr/>
          <p:nvPr/>
        </p:nvSpPr>
        <p:spPr>
          <a:xfrm rot="-10234571" flipH="1">
            <a:off x="1761872" y="4544048"/>
            <a:ext cx="4415503" cy="2170233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-10234571" flipH="1">
            <a:off x="3286255" y="4966305"/>
            <a:ext cx="2962271" cy="1798357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4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35786">
            <a:off x="7686726" y="3432262"/>
            <a:ext cx="2450326" cy="245032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 rot="-5400000">
            <a:off x="-2805575" y="2965875"/>
            <a:ext cx="4403025" cy="2164100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 rot="-5400000">
            <a:off x="-2183200" y="2328075"/>
            <a:ext cx="2953900" cy="1793275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86193">
            <a:off x="-540999" y="-684526"/>
            <a:ext cx="2155300" cy="21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27599">
            <a:off x="-675857" y="184018"/>
            <a:ext cx="2219917" cy="2219917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4228600" y="3448500"/>
            <a:ext cx="3682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2"/>
          </p:nvPr>
        </p:nvSpPr>
        <p:spPr>
          <a:xfrm>
            <a:off x="2604600" y="2041075"/>
            <a:ext cx="3682800" cy="6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>
            <a:off x="2604600" y="1553450"/>
            <a:ext cx="3682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4"/>
          </p:nvPr>
        </p:nvSpPr>
        <p:spPr>
          <a:xfrm>
            <a:off x="4228525" y="2960875"/>
            <a:ext cx="3682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45" name="Google Shape;4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856650">
            <a:off x="6789098" y="3412312"/>
            <a:ext cx="3347849" cy="238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7409" y="-1398825"/>
            <a:ext cx="2793211" cy="279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-456250" y="4128875"/>
            <a:ext cx="3837700" cy="2222575"/>
          </a:xfrm>
          <a:custGeom>
            <a:avLst/>
            <a:gdLst/>
            <a:ahLst/>
            <a:cxnLst/>
            <a:rect l="l" t="t" r="r" b="b"/>
            <a:pathLst>
              <a:path w="153508" h="88903" extrusionOk="0">
                <a:moveTo>
                  <a:pt x="84077" y="524"/>
                </a:moveTo>
                <a:cubicBezTo>
                  <a:pt x="86808" y="1"/>
                  <a:pt x="89147" y="1404"/>
                  <a:pt x="91596" y="2507"/>
                </a:cubicBezTo>
                <a:cubicBezTo>
                  <a:pt x="95469" y="4228"/>
                  <a:pt x="98798" y="6716"/>
                  <a:pt x="101865" y="9597"/>
                </a:cubicBezTo>
                <a:cubicBezTo>
                  <a:pt x="103137" y="10794"/>
                  <a:pt x="104110" y="12253"/>
                  <a:pt x="104970" y="13749"/>
                </a:cubicBezTo>
                <a:cubicBezTo>
                  <a:pt x="106522" y="16386"/>
                  <a:pt x="108188" y="18967"/>
                  <a:pt x="109365" y="21792"/>
                </a:cubicBezTo>
                <a:cubicBezTo>
                  <a:pt x="111273" y="26318"/>
                  <a:pt x="112919" y="30957"/>
                  <a:pt x="113986" y="35783"/>
                </a:cubicBezTo>
                <a:cubicBezTo>
                  <a:pt x="114622" y="38663"/>
                  <a:pt x="115425" y="41506"/>
                  <a:pt x="116043" y="44405"/>
                </a:cubicBezTo>
                <a:cubicBezTo>
                  <a:pt x="117016" y="48913"/>
                  <a:pt x="118176" y="53383"/>
                  <a:pt x="119353" y="57854"/>
                </a:cubicBezTo>
                <a:cubicBezTo>
                  <a:pt x="120326" y="61520"/>
                  <a:pt x="121393" y="65129"/>
                  <a:pt x="123039" y="68553"/>
                </a:cubicBezTo>
                <a:cubicBezTo>
                  <a:pt x="124086" y="70722"/>
                  <a:pt x="125488" y="72686"/>
                  <a:pt x="126967" y="74575"/>
                </a:cubicBezTo>
                <a:cubicBezTo>
                  <a:pt x="128949" y="77082"/>
                  <a:pt x="130800" y="79700"/>
                  <a:pt x="133232" y="81813"/>
                </a:cubicBezTo>
                <a:cubicBezTo>
                  <a:pt x="135982" y="84245"/>
                  <a:pt x="138975" y="86210"/>
                  <a:pt x="142604" y="87088"/>
                </a:cubicBezTo>
                <a:cubicBezTo>
                  <a:pt x="143819" y="87369"/>
                  <a:pt x="144998" y="87761"/>
                  <a:pt x="146213" y="87986"/>
                </a:cubicBezTo>
                <a:cubicBezTo>
                  <a:pt x="148364" y="88379"/>
                  <a:pt x="150365" y="87986"/>
                  <a:pt x="152310" y="87088"/>
                </a:cubicBezTo>
                <a:cubicBezTo>
                  <a:pt x="152423" y="87033"/>
                  <a:pt x="152535" y="86976"/>
                  <a:pt x="152647" y="86938"/>
                </a:cubicBezTo>
                <a:cubicBezTo>
                  <a:pt x="152891" y="86845"/>
                  <a:pt x="153208" y="86639"/>
                  <a:pt x="153358" y="86976"/>
                </a:cubicBezTo>
                <a:cubicBezTo>
                  <a:pt x="153507" y="87332"/>
                  <a:pt x="153133" y="87425"/>
                  <a:pt x="152891" y="87537"/>
                </a:cubicBezTo>
                <a:cubicBezTo>
                  <a:pt x="150198" y="88866"/>
                  <a:pt x="147467" y="88903"/>
                  <a:pt x="144549" y="88155"/>
                </a:cubicBezTo>
                <a:cubicBezTo>
                  <a:pt x="140658" y="87145"/>
                  <a:pt x="137104" y="85554"/>
                  <a:pt x="133980" y="83010"/>
                </a:cubicBezTo>
                <a:cubicBezTo>
                  <a:pt x="132054" y="81421"/>
                  <a:pt x="130408" y="79551"/>
                  <a:pt x="128855" y="77606"/>
                </a:cubicBezTo>
                <a:cubicBezTo>
                  <a:pt x="127172" y="75491"/>
                  <a:pt x="125488" y="73396"/>
                  <a:pt x="124029" y="71114"/>
                </a:cubicBezTo>
                <a:cubicBezTo>
                  <a:pt x="121972" y="67879"/>
                  <a:pt x="120719" y="64325"/>
                  <a:pt x="119672" y="60697"/>
                </a:cubicBezTo>
                <a:cubicBezTo>
                  <a:pt x="117914" y="54637"/>
                  <a:pt x="116455" y="48482"/>
                  <a:pt x="115014" y="42347"/>
                </a:cubicBezTo>
                <a:cubicBezTo>
                  <a:pt x="114116" y="38457"/>
                  <a:pt x="113331" y="34529"/>
                  <a:pt x="112059" y="30732"/>
                </a:cubicBezTo>
                <a:cubicBezTo>
                  <a:pt x="110899" y="27309"/>
                  <a:pt x="109889" y="23792"/>
                  <a:pt x="108131" y="20613"/>
                </a:cubicBezTo>
                <a:cubicBezTo>
                  <a:pt x="106355" y="17340"/>
                  <a:pt x="104709" y="13991"/>
                  <a:pt x="102332" y="11073"/>
                </a:cubicBezTo>
                <a:cubicBezTo>
                  <a:pt x="101060" y="9502"/>
                  <a:pt x="99434" y="8362"/>
                  <a:pt x="97900" y="7090"/>
                </a:cubicBezTo>
                <a:cubicBezTo>
                  <a:pt x="95282" y="4883"/>
                  <a:pt x="92120" y="3649"/>
                  <a:pt x="89127" y="2115"/>
                </a:cubicBezTo>
                <a:cubicBezTo>
                  <a:pt x="86977" y="1011"/>
                  <a:pt x="84695" y="1160"/>
                  <a:pt x="82413" y="1198"/>
                </a:cubicBezTo>
                <a:cubicBezTo>
                  <a:pt x="78111" y="1272"/>
                  <a:pt x="74351" y="3031"/>
                  <a:pt x="70610" y="4901"/>
                </a:cubicBezTo>
                <a:cubicBezTo>
                  <a:pt x="66495" y="6996"/>
                  <a:pt x="62941" y="9839"/>
                  <a:pt x="59407" y="12757"/>
                </a:cubicBezTo>
                <a:cubicBezTo>
                  <a:pt x="55179" y="16236"/>
                  <a:pt x="51606" y="20351"/>
                  <a:pt x="47903" y="24336"/>
                </a:cubicBezTo>
                <a:cubicBezTo>
                  <a:pt x="45715" y="26692"/>
                  <a:pt x="43601" y="29124"/>
                  <a:pt x="41506" y="31536"/>
                </a:cubicBezTo>
                <a:cubicBezTo>
                  <a:pt x="38420" y="35109"/>
                  <a:pt x="35707" y="38980"/>
                  <a:pt x="33370" y="43077"/>
                </a:cubicBezTo>
                <a:cubicBezTo>
                  <a:pt x="32510" y="44592"/>
                  <a:pt x="31350" y="45901"/>
                  <a:pt x="30358" y="47322"/>
                </a:cubicBezTo>
                <a:cubicBezTo>
                  <a:pt x="29180" y="49006"/>
                  <a:pt x="28170" y="50839"/>
                  <a:pt x="26824" y="52410"/>
                </a:cubicBezTo>
                <a:cubicBezTo>
                  <a:pt x="23158" y="56732"/>
                  <a:pt x="19659" y="61183"/>
                  <a:pt x="15713" y="65241"/>
                </a:cubicBezTo>
                <a:cubicBezTo>
                  <a:pt x="13731" y="67281"/>
                  <a:pt x="11972" y="69581"/>
                  <a:pt x="10008" y="71658"/>
                </a:cubicBezTo>
                <a:cubicBezTo>
                  <a:pt x="7464" y="74351"/>
                  <a:pt x="4696" y="76820"/>
                  <a:pt x="1685" y="79008"/>
                </a:cubicBezTo>
                <a:cubicBezTo>
                  <a:pt x="1516" y="79139"/>
                  <a:pt x="1329" y="79232"/>
                  <a:pt x="1348" y="79513"/>
                </a:cubicBezTo>
                <a:cubicBezTo>
                  <a:pt x="1366" y="79793"/>
                  <a:pt x="1161" y="79925"/>
                  <a:pt x="880" y="79925"/>
                </a:cubicBezTo>
                <a:cubicBezTo>
                  <a:pt x="563" y="79925"/>
                  <a:pt x="244" y="79868"/>
                  <a:pt x="94" y="79531"/>
                </a:cubicBezTo>
                <a:cubicBezTo>
                  <a:pt x="0" y="79252"/>
                  <a:pt x="114" y="79027"/>
                  <a:pt x="338" y="78858"/>
                </a:cubicBezTo>
                <a:cubicBezTo>
                  <a:pt x="1179" y="78259"/>
                  <a:pt x="2022" y="77680"/>
                  <a:pt x="2845" y="77062"/>
                </a:cubicBezTo>
                <a:cubicBezTo>
                  <a:pt x="5650" y="74912"/>
                  <a:pt x="8137" y="72424"/>
                  <a:pt x="10569" y="69842"/>
                </a:cubicBezTo>
                <a:cubicBezTo>
                  <a:pt x="13132" y="67131"/>
                  <a:pt x="15469" y="64231"/>
                  <a:pt x="18070" y="61557"/>
                </a:cubicBezTo>
                <a:cubicBezTo>
                  <a:pt x="20370" y="59181"/>
                  <a:pt x="22315" y="56470"/>
                  <a:pt x="24485" y="53981"/>
                </a:cubicBezTo>
                <a:cubicBezTo>
                  <a:pt x="26936" y="51213"/>
                  <a:pt x="28749" y="48015"/>
                  <a:pt x="31013" y="45135"/>
                </a:cubicBezTo>
                <a:cubicBezTo>
                  <a:pt x="32490" y="43245"/>
                  <a:pt x="33557" y="41095"/>
                  <a:pt x="34904" y="39130"/>
                </a:cubicBezTo>
                <a:cubicBezTo>
                  <a:pt x="37298" y="35614"/>
                  <a:pt x="39785" y="32154"/>
                  <a:pt x="42722" y="29049"/>
                </a:cubicBezTo>
                <a:cubicBezTo>
                  <a:pt x="45117" y="26523"/>
                  <a:pt x="47304" y="23774"/>
                  <a:pt x="49698" y="21231"/>
                </a:cubicBezTo>
                <a:cubicBezTo>
                  <a:pt x="51102" y="19734"/>
                  <a:pt x="52598" y="18275"/>
                  <a:pt x="53982" y="16742"/>
                </a:cubicBezTo>
                <a:cubicBezTo>
                  <a:pt x="56115" y="14310"/>
                  <a:pt x="58751" y="12440"/>
                  <a:pt x="61183" y="10345"/>
                </a:cubicBezTo>
                <a:cubicBezTo>
                  <a:pt x="64288" y="7651"/>
                  <a:pt x="67749" y="5519"/>
                  <a:pt x="71415" y="3686"/>
                </a:cubicBezTo>
                <a:cubicBezTo>
                  <a:pt x="75361" y="1741"/>
                  <a:pt x="79420" y="206"/>
                  <a:pt x="84077" y="5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-146675" y="4370650"/>
            <a:ext cx="2178150" cy="1926075"/>
          </a:xfrm>
          <a:custGeom>
            <a:avLst/>
            <a:gdLst/>
            <a:ahLst/>
            <a:cxnLst/>
            <a:rect l="l" t="t" r="r" b="b"/>
            <a:pathLst>
              <a:path w="87126" h="77043" extrusionOk="0">
                <a:moveTo>
                  <a:pt x="74013" y="14084"/>
                </a:moveTo>
                <a:cubicBezTo>
                  <a:pt x="74070" y="16890"/>
                  <a:pt x="73602" y="20107"/>
                  <a:pt x="73546" y="23324"/>
                </a:cubicBezTo>
                <a:cubicBezTo>
                  <a:pt x="73509" y="26635"/>
                  <a:pt x="72741" y="29815"/>
                  <a:pt x="72312" y="33050"/>
                </a:cubicBezTo>
                <a:cubicBezTo>
                  <a:pt x="71881" y="36193"/>
                  <a:pt x="71077" y="39280"/>
                  <a:pt x="70609" y="42422"/>
                </a:cubicBezTo>
                <a:cubicBezTo>
                  <a:pt x="70422" y="43769"/>
                  <a:pt x="70385" y="45115"/>
                  <a:pt x="70329" y="46480"/>
                </a:cubicBezTo>
                <a:cubicBezTo>
                  <a:pt x="70235" y="49360"/>
                  <a:pt x="70011" y="52241"/>
                  <a:pt x="70123" y="55121"/>
                </a:cubicBezTo>
                <a:cubicBezTo>
                  <a:pt x="70310" y="60059"/>
                  <a:pt x="71564" y="64717"/>
                  <a:pt x="74070" y="69019"/>
                </a:cubicBezTo>
                <a:cubicBezTo>
                  <a:pt x="75697" y="71806"/>
                  <a:pt x="77998" y="73601"/>
                  <a:pt x="81196" y="74312"/>
                </a:cubicBezTo>
                <a:cubicBezTo>
                  <a:pt x="83048" y="74743"/>
                  <a:pt x="84844" y="75454"/>
                  <a:pt x="86620" y="76127"/>
                </a:cubicBezTo>
                <a:cubicBezTo>
                  <a:pt x="86919" y="76239"/>
                  <a:pt x="87126" y="76389"/>
                  <a:pt x="87014" y="76744"/>
                </a:cubicBezTo>
                <a:cubicBezTo>
                  <a:pt x="86919" y="77043"/>
                  <a:pt x="86677" y="77005"/>
                  <a:pt x="86433" y="76913"/>
                </a:cubicBezTo>
                <a:cubicBezTo>
                  <a:pt x="84263" y="75940"/>
                  <a:pt x="82001" y="75247"/>
                  <a:pt x="79737" y="74611"/>
                </a:cubicBezTo>
                <a:cubicBezTo>
                  <a:pt x="76801" y="73808"/>
                  <a:pt x="74874" y="71788"/>
                  <a:pt x="73397" y="69262"/>
                </a:cubicBezTo>
                <a:cubicBezTo>
                  <a:pt x="70890" y="65035"/>
                  <a:pt x="69636" y="60433"/>
                  <a:pt x="69357" y="55552"/>
                </a:cubicBezTo>
                <a:cubicBezTo>
                  <a:pt x="69225" y="53046"/>
                  <a:pt x="69375" y="50540"/>
                  <a:pt x="69506" y="48051"/>
                </a:cubicBezTo>
                <a:cubicBezTo>
                  <a:pt x="69581" y="46443"/>
                  <a:pt x="69599" y="44853"/>
                  <a:pt x="69731" y="43263"/>
                </a:cubicBezTo>
                <a:cubicBezTo>
                  <a:pt x="69918" y="41056"/>
                  <a:pt x="70572" y="38923"/>
                  <a:pt x="70908" y="36736"/>
                </a:cubicBezTo>
                <a:cubicBezTo>
                  <a:pt x="71414" y="33611"/>
                  <a:pt x="71975" y="30488"/>
                  <a:pt x="72462" y="27346"/>
                </a:cubicBezTo>
                <a:cubicBezTo>
                  <a:pt x="72723" y="25606"/>
                  <a:pt x="72667" y="23810"/>
                  <a:pt x="72779" y="22034"/>
                </a:cubicBezTo>
                <a:cubicBezTo>
                  <a:pt x="72928" y="19864"/>
                  <a:pt x="73135" y="17675"/>
                  <a:pt x="73172" y="15488"/>
                </a:cubicBezTo>
                <a:cubicBezTo>
                  <a:pt x="73228" y="12064"/>
                  <a:pt x="73377" y="8622"/>
                  <a:pt x="72050" y="5330"/>
                </a:cubicBezTo>
                <a:cubicBezTo>
                  <a:pt x="71452" y="3834"/>
                  <a:pt x="70554" y="2749"/>
                  <a:pt x="68963" y="2245"/>
                </a:cubicBezTo>
                <a:cubicBezTo>
                  <a:pt x="67953" y="1908"/>
                  <a:pt x="67018" y="1328"/>
                  <a:pt x="65952" y="1197"/>
                </a:cubicBezTo>
                <a:cubicBezTo>
                  <a:pt x="63165" y="879"/>
                  <a:pt x="60491" y="1347"/>
                  <a:pt x="57947" y="2544"/>
                </a:cubicBezTo>
                <a:cubicBezTo>
                  <a:pt x="54299" y="4265"/>
                  <a:pt x="50914" y="6472"/>
                  <a:pt x="47884" y="9109"/>
                </a:cubicBezTo>
                <a:cubicBezTo>
                  <a:pt x="45041" y="11597"/>
                  <a:pt x="42291" y="14178"/>
                  <a:pt x="39953" y="17152"/>
                </a:cubicBezTo>
                <a:cubicBezTo>
                  <a:pt x="38886" y="18480"/>
                  <a:pt x="37671" y="19715"/>
                  <a:pt x="36512" y="20967"/>
                </a:cubicBezTo>
                <a:cubicBezTo>
                  <a:pt x="32546" y="25232"/>
                  <a:pt x="28843" y="29721"/>
                  <a:pt x="25532" y="34509"/>
                </a:cubicBezTo>
                <a:cubicBezTo>
                  <a:pt x="22858" y="38419"/>
                  <a:pt x="20276" y="42384"/>
                  <a:pt x="17807" y="46405"/>
                </a:cubicBezTo>
                <a:cubicBezTo>
                  <a:pt x="16274" y="48911"/>
                  <a:pt x="15077" y="51567"/>
                  <a:pt x="13543" y="54056"/>
                </a:cubicBezTo>
                <a:cubicBezTo>
                  <a:pt x="11728" y="56992"/>
                  <a:pt x="10326" y="60154"/>
                  <a:pt x="8493" y="63089"/>
                </a:cubicBezTo>
                <a:cubicBezTo>
                  <a:pt x="7221" y="65129"/>
                  <a:pt x="5742" y="66980"/>
                  <a:pt x="3909" y="68551"/>
                </a:cubicBezTo>
                <a:cubicBezTo>
                  <a:pt x="3143" y="69224"/>
                  <a:pt x="2470" y="70029"/>
                  <a:pt x="1515" y="70441"/>
                </a:cubicBezTo>
                <a:cubicBezTo>
                  <a:pt x="1179" y="70591"/>
                  <a:pt x="861" y="70721"/>
                  <a:pt x="487" y="70665"/>
                </a:cubicBezTo>
                <a:cubicBezTo>
                  <a:pt x="243" y="70628"/>
                  <a:pt x="38" y="70516"/>
                  <a:pt x="19" y="70216"/>
                </a:cubicBezTo>
                <a:cubicBezTo>
                  <a:pt x="1" y="69935"/>
                  <a:pt x="188" y="69730"/>
                  <a:pt x="430" y="69730"/>
                </a:cubicBezTo>
                <a:cubicBezTo>
                  <a:pt x="1515" y="69730"/>
                  <a:pt x="2151" y="68945"/>
                  <a:pt x="2881" y="68327"/>
                </a:cubicBezTo>
                <a:cubicBezTo>
                  <a:pt x="5555" y="66064"/>
                  <a:pt x="7501" y="63239"/>
                  <a:pt x="9166" y="60191"/>
                </a:cubicBezTo>
                <a:cubicBezTo>
                  <a:pt x="11578" y="55795"/>
                  <a:pt x="13917" y="51363"/>
                  <a:pt x="16479" y="47061"/>
                </a:cubicBezTo>
                <a:cubicBezTo>
                  <a:pt x="19771" y="41467"/>
                  <a:pt x="23324" y="36043"/>
                  <a:pt x="27178" y="30825"/>
                </a:cubicBezTo>
                <a:cubicBezTo>
                  <a:pt x="29684" y="27439"/>
                  <a:pt x="32415" y="24204"/>
                  <a:pt x="35258" y="21099"/>
                </a:cubicBezTo>
                <a:cubicBezTo>
                  <a:pt x="37522" y="18630"/>
                  <a:pt x="39654" y="16029"/>
                  <a:pt x="41973" y="13598"/>
                </a:cubicBezTo>
                <a:cubicBezTo>
                  <a:pt x="44498" y="10942"/>
                  <a:pt x="47191" y="8473"/>
                  <a:pt x="50147" y="6266"/>
                </a:cubicBezTo>
                <a:cubicBezTo>
                  <a:pt x="52785" y="4302"/>
                  <a:pt x="55590" y="2694"/>
                  <a:pt x="58563" y="1385"/>
                </a:cubicBezTo>
                <a:cubicBezTo>
                  <a:pt x="60865" y="374"/>
                  <a:pt x="63334" y="0"/>
                  <a:pt x="65858" y="318"/>
                </a:cubicBezTo>
                <a:cubicBezTo>
                  <a:pt x="67579" y="542"/>
                  <a:pt x="69170" y="1328"/>
                  <a:pt x="70703" y="2151"/>
                </a:cubicBezTo>
                <a:cubicBezTo>
                  <a:pt x="71432" y="2525"/>
                  <a:pt x="71938" y="3180"/>
                  <a:pt x="72312" y="3909"/>
                </a:cubicBezTo>
                <a:cubicBezTo>
                  <a:pt x="73210" y="5630"/>
                  <a:pt x="73696" y="7463"/>
                  <a:pt x="73883" y="9390"/>
                </a:cubicBezTo>
                <a:cubicBezTo>
                  <a:pt x="74013" y="10812"/>
                  <a:pt x="74013" y="12233"/>
                  <a:pt x="74013" y="140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398094">
            <a:off x="1557051" y="4079739"/>
            <a:ext cx="1931649" cy="193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637904">
            <a:off x="-961391" y="-137889"/>
            <a:ext cx="1983076" cy="198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3595">
            <a:off x="7510139" y="-660812"/>
            <a:ext cx="1983072" cy="1983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526399">
            <a:off x="8231826" y="86070"/>
            <a:ext cx="1983079" cy="19830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oogle Shape;55;p6"/>
          <p:cNvGrpSpPr/>
          <p:nvPr/>
        </p:nvGrpSpPr>
        <p:grpSpPr>
          <a:xfrm rot="10622504" flipH="1">
            <a:off x="-1575327" y="1998095"/>
            <a:ext cx="2394950" cy="3934552"/>
            <a:chOff x="-1358908" y="-895582"/>
            <a:chExt cx="2395352" cy="3935212"/>
          </a:xfrm>
        </p:grpSpPr>
        <p:sp>
          <p:nvSpPr>
            <p:cNvPr id="56" name="Google Shape;56;p6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58;p6"/>
          <p:cNvSpPr/>
          <p:nvPr/>
        </p:nvSpPr>
        <p:spPr>
          <a:xfrm rot="-10234571" flipH="1">
            <a:off x="5092672" y="4519948"/>
            <a:ext cx="4415503" cy="2170233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 rot="-10234571" flipH="1">
            <a:off x="6617055" y="4942205"/>
            <a:ext cx="2962271" cy="1798357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1725" y="4192713"/>
            <a:ext cx="1983073" cy="1983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1"/>
          </p:nvPr>
        </p:nvSpPr>
        <p:spPr>
          <a:xfrm>
            <a:off x="3166750" y="1934575"/>
            <a:ext cx="5264100" cy="17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○"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■"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Nunito Light"/>
              <a:buChar char="●"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■"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●"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unito Light"/>
              <a:buChar char="○"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Nunito Light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074900" flipH="1">
            <a:off x="7025747" y="3688087"/>
            <a:ext cx="2518848" cy="251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113081" flipH="1">
            <a:off x="7574874" y="2870678"/>
            <a:ext cx="2568588" cy="2568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8242">
            <a:off x="-709090" y="-640058"/>
            <a:ext cx="2395282" cy="239530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006650" y="1628775"/>
            <a:ext cx="7130700" cy="22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>
            <a:spLocks noGrp="1"/>
          </p:cNvSpPr>
          <p:nvPr>
            <p:ph type="title"/>
          </p:nvPr>
        </p:nvSpPr>
        <p:spPr>
          <a:xfrm>
            <a:off x="713225" y="1525225"/>
            <a:ext cx="3973200" cy="84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>
            <a:off x="713225" y="2428850"/>
            <a:ext cx="3973200" cy="15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>
            <a:spLocks noGrp="1"/>
          </p:cNvSpPr>
          <p:nvPr>
            <p:ph type="pic" idx="2"/>
          </p:nvPr>
        </p:nvSpPr>
        <p:spPr>
          <a:xfrm>
            <a:off x="4907800" y="926275"/>
            <a:ext cx="2496600" cy="34662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3" name="Google Shape;73;p9"/>
          <p:cNvSpPr/>
          <p:nvPr/>
        </p:nvSpPr>
        <p:spPr>
          <a:xfrm rot="9796333">
            <a:off x="2845471" y="-1197478"/>
            <a:ext cx="3837367" cy="2222382"/>
          </a:xfrm>
          <a:custGeom>
            <a:avLst/>
            <a:gdLst/>
            <a:ahLst/>
            <a:cxnLst/>
            <a:rect l="l" t="t" r="r" b="b"/>
            <a:pathLst>
              <a:path w="153508" h="88903" extrusionOk="0">
                <a:moveTo>
                  <a:pt x="84077" y="524"/>
                </a:moveTo>
                <a:cubicBezTo>
                  <a:pt x="86808" y="1"/>
                  <a:pt x="89147" y="1404"/>
                  <a:pt x="91596" y="2507"/>
                </a:cubicBezTo>
                <a:cubicBezTo>
                  <a:pt x="95469" y="4228"/>
                  <a:pt x="98798" y="6716"/>
                  <a:pt x="101865" y="9597"/>
                </a:cubicBezTo>
                <a:cubicBezTo>
                  <a:pt x="103137" y="10794"/>
                  <a:pt x="104110" y="12253"/>
                  <a:pt x="104970" y="13749"/>
                </a:cubicBezTo>
                <a:cubicBezTo>
                  <a:pt x="106522" y="16386"/>
                  <a:pt x="108188" y="18967"/>
                  <a:pt x="109365" y="21792"/>
                </a:cubicBezTo>
                <a:cubicBezTo>
                  <a:pt x="111273" y="26318"/>
                  <a:pt x="112919" y="30957"/>
                  <a:pt x="113986" y="35783"/>
                </a:cubicBezTo>
                <a:cubicBezTo>
                  <a:pt x="114622" y="38663"/>
                  <a:pt x="115425" y="41506"/>
                  <a:pt x="116043" y="44405"/>
                </a:cubicBezTo>
                <a:cubicBezTo>
                  <a:pt x="117016" y="48913"/>
                  <a:pt x="118176" y="53383"/>
                  <a:pt x="119353" y="57854"/>
                </a:cubicBezTo>
                <a:cubicBezTo>
                  <a:pt x="120326" y="61520"/>
                  <a:pt x="121393" y="65129"/>
                  <a:pt x="123039" y="68553"/>
                </a:cubicBezTo>
                <a:cubicBezTo>
                  <a:pt x="124086" y="70722"/>
                  <a:pt x="125488" y="72686"/>
                  <a:pt x="126967" y="74575"/>
                </a:cubicBezTo>
                <a:cubicBezTo>
                  <a:pt x="128949" y="77082"/>
                  <a:pt x="130800" y="79700"/>
                  <a:pt x="133232" y="81813"/>
                </a:cubicBezTo>
                <a:cubicBezTo>
                  <a:pt x="135982" y="84245"/>
                  <a:pt x="138975" y="86210"/>
                  <a:pt x="142604" y="87088"/>
                </a:cubicBezTo>
                <a:cubicBezTo>
                  <a:pt x="143819" y="87369"/>
                  <a:pt x="144998" y="87761"/>
                  <a:pt x="146213" y="87986"/>
                </a:cubicBezTo>
                <a:cubicBezTo>
                  <a:pt x="148364" y="88379"/>
                  <a:pt x="150365" y="87986"/>
                  <a:pt x="152310" y="87088"/>
                </a:cubicBezTo>
                <a:cubicBezTo>
                  <a:pt x="152423" y="87033"/>
                  <a:pt x="152535" y="86976"/>
                  <a:pt x="152647" y="86938"/>
                </a:cubicBezTo>
                <a:cubicBezTo>
                  <a:pt x="152891" y="86845"/>
                  <a:pt x="153208" y="86639"/>
                  <a:pt x="153358" y="86976"/>
                </a:cubicBezTo>
                <a:cubicBezTo>
                  <a:pt x="153507" y="87332"/>
                  <a:pt x="153133" y="87425"/>
                  <a:pt x="152891" y="87537"/>
                </a:cubicBezTo>
                <a:cubicBezTo>
                  <a:pt x="150198" y="88866"/>
                  <a:pt x="147467" y="88903"/>
                  <a:pt x="144549" y="88155"/>
                </a:cubicBezTo>
                <a:cubicBezTo>
                  <a:pt x="140658" y="87145"/>
                  <a:pt x="137104" y="85554"/>
                  <a:pt x="133980" y="83010"/>
                </a:cubicBezTo>
                <a:cubicBezTo>
                  <a:pt x="132054" y="81421"/>
                  <a:pt x="130408" y="79551"/>
                  <a:pt x="128855" y="77606"/>
                </a:cubicBezTo>
                <a:cubicBezTo>
                  <a:pt x="127172" y="75491"/>
                  <a:pt x="125488" y="73396"/>
                  <a:pt x="124029" y="71114"/>
                </a:cubicBezTo>
                <a:cubicBezTo>
                  <a:pt x="121972" y="67879"/>
                  <a:pt x="120719" y="64325"/>
                  <a:pt x="119672" y="60697"/>
                </a:cubicBezTo>
                <a:cubicBezTo>
                  <a:pt x="117914" y="54637"/>
                  <a:pt x="116455" y="48482"/>
                  <a:pt x="115014" y="42347"/>
                </a:cubicBezTo>
                <a:cubicBezTo>
                  <a:pt x="114116" y="38457"/>
                  <a:pt x="113331" y="34529"/>
                  <a:pt x="112059" y="30732"/>
                </a:cubicBezTo>
                <a:cubicBezTo>
                  <a:pt x="110899" y="27309"/>
                  <a:pt x="109889" y="23792"/>
                  <a:pt x="108131" y="20613"/>
                </a:cubicBezTo>
                <a:cubicBezTo>
                  <a:pt x="106355" y="17340"/>
                  <a:pt x="104709" y="13991"/>
                  <a:pt x="102332" y="11073"/>
                </a:cubicBezTo>
                <a:cubicBezTo>
                  <a:pt x="101060" y="9502"/>
                  <a:pt x="99434" y="8362"/>
                  <a:pt x="97900" y="7090"/>
                </a:cubicBezTo>
                <a:cubicBezTo>
                  <a:pt x="95282" y="4883"/>
                  <a:pt x="92120" y="3649"/>
                  <a:pt x="89127" y="2115"/>
                </a:cubicBezTo>
                <a:cubicBezTo>
                  <a:pt x="86977" y="1011"/>
                  <a:pt x="84695" y="1160"/>
                  <a:pt x="82413" y="1198"/>
                </a:cubicBezTo>
                <a:cubicBezTo>
                  <a:pt x="78111" y="1272"/>
                  <a:pt x="74351" y="3031"/>
                  <a:pt x="70610" y="4901"/>
                </a:cubicBezTo>
                <a:cubicBezTo>
                  <a:pt x="66495" y="6996"/>
                  <a:pt x="62941" y="9839"/>
                  <a:pt x="59407" y="12757"/>
                </a:cubicBezTo>
                <a:cubicBezTo>
                  <a:pt x="55179" y="16236"/>
                  <a:pt x="51606" y="20351"/>
                  <a:pt x="47903" y="24336"/>
                </a:cubicBezTo>
                <a:cubicBezTo>
                  <a:pt x="45715" y="26692"/>
                  <a:pt x="43601" y="29124"/>
                  <a:pt x="41506" y="31536"/>
                </a:cubicBezTo>
                <a:cubicBezTo>
                  <a:pt x="38420" y="35109"/>
                  <a:pt x="35707" y="38980"/>
                  <a:pt x="33370" y="43077"/>
                </a:cubicBezTo>
                <a:cubicBezTo>
                  <a:pt x="32510" y="44592"/>
                  <a:pt x="31350" y="45901"/>
                  <a:pt x="30358" y="47322"/>
                </a:cubicBezTo>
                <a:cubicBezTo>
                  <a:pt x="29180" y="49006"/>
                  <a:pt x="28170" y="50839"/>
                  <a:pt x="26824" y="52410"/>
                </a:cubicBezTo>
                <a:cubicBezTo>
                  <a:pt x="23158" y="56732"/>
                  <a:pt x="19659" y="61183"/>
                  <a:pt x="15713" y="65241"/>
                </a:cubicBezTo>
                <a:cubicBezTo>
                  <a:pt x="13731" y="67281"/>
                  <a:pt x="11972" y="69581"/>
                  <a:pt x="10008" y="71658"/>
                </a:cubicBezTo>
                <a:cubicBezTo>
                  <a:pt x="7464" y="74351"/>
                  <a:pt x="4696" y="76820"/>
                  <a:pt x="1685" y="79008"/>
                </a:cubicBezTo>
                <a:cubicBezTo>
                  <a:pt x="1516" y="79139"/>
                  <a:pt x="1329" y="79232"/>
                  <a:pt x="1348" y="79513"/>
                </a:cubicBezTo>
                <a:cubicBezTo>
                  <a:pt x="1366" y="79793"/>
                  <a:pt x="1161" y="79925"/>
                  <a:pt x="880" y="79925"/>
                </a:cubicBezTo>
                <a:cubicBezTo>
                  <a:pt x="563" y="79925"/>
                  <a:pt x="244" y="79868"/>
                  <a:pt x="94" y="79531"/>
                </a:cubicBezTo>
                <a:cubicBezTo>
                  <a:pt x="0" y="79252"/>
                  <a:pt x="114" y="79027"/>
                  <a:pt x="338" y="78858"/>
                </a:cubicBezTo>
                <a:cubicBezTo>
                  <a:pt x="1179" y="78259"/>
                  <a:pt x="2022" y="77680"/>
                  <a:pt x="2845" y="77062"/>
                </a:cubicBezTo>
                <a:cubicBezTo>
                  <a:pt x="5650" y="74912"/>
                  <a:pt x="8137" y="72424"/>
                  <a:pt x="10569" y="69842"/>
                </a:cubicBezTo>
                <a:cubicBezTo>
                  <a:pt x="13132" y="67131"/>
                  <a:pt x="15469" y="64231"/>
                  <a:pt x="18070" y="61557"/>
                </a:cubicBezTo>
                <a:cubicBezTo>
                  <a:pt x="20370" y="59181"/>
                  <a:pt x="22315" y="56470"/>
                  <a:pt x="24485" y="53981"/>
                </a:cubicBezTo>
                <a:cubicBezTo>
                  <a:pt x="26936" y="51213"/>
                  <a:pt x="28749" y="48015"/>
                  <a:pt x="31013" y="45135"/>
                </a:cubicBezTo>
                <a:cubicBezTo>
                  <a:pt x="32490" y="43245"/>
                  <a:pt x="33557" y="41095"/>
                  <a:pt x="34904" y="39130"/>
                </a:cubicBezTo>
                <a:cubicBezTo>
                  <a:pt x="37298" y="35614"/>
                  <a:pt x="39785" y="32154"/>
                  <a:pt x="42722" y="29049"/>
                </a:cubicBezTo>
                <a:cubicBezTo>
                  <a:pt x="45117" y="26523"/>
                  <a:pt x="47304" y="23774"/>
                  <a:pt x="49698" y="21231"/>
                </a:cubicBezTo>
                <a:cubicBezTo>
                  <a:pt x="51102" y="19734"/>
                  <a:pt x="52598" y="18275"/>
                  <a:pt x="53982" y="16742"/>
                </a:cubicBezTo>
                <a:cubicBezTo>
                  <a:pt x="56115" y="14310"/>
                  <a:pt x="58751" y="12440"/>
                  <a:pt x="61183" y="10345"/>
                </a:cubicBezTo>
                <a:cubicBezTo>
                  <a:pt x="64288" y="7651"/>
                  <a:pt x="67749" y="5519"/>
                  <a:pt x="71415" y="3686"/>
                </a:cubicBezTo>
                <a:cubicBezTo>
                  <a:pt x="75361" y="1741"/>
                  <a:pt x="79420" y="206"/>
                  <a:pt x="84077" y="5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 rot="9796333">
            <a:off x="4146367" y="-1288520"/>
            <a:ext cx="2177961" cy="1925908"/>
          </a:xfrm>
          <a:custGeom>
            <a:avLst/>
            <a:gdLst/>
            <a:ahLst/>
            <a:cxnLst/>
            <a:rect l="l" t="t" r="r" b="b"/>
            <a:pathLst>
              <a:path w="87126" h="77043" extrusionOk="0">
                <a:moveTo>
                  <a:pt x="74013" y="14084"/>
                </a:moveTo>
                <a:cubicBezTo>
                  <a:pt x="74070" y="16890"/>
                  <a:pt x="73602" y="20107"/>
                  <a:pt x="73546" y="23324"/>
                </a:cubicBezTo>
                <a:cubicBezTo>
                  <a:pt x="73509" y="26635"/>
                  <a:pt x="72741" y="29815"/>
                  <a:pt x="72312" y="33050"/>
                </a:cubicBezTo>
                <a:cubicBezTo>
                  <a:pt x="71881" y="36193"/>
                  <a:pt x="71077" y="39280"/>
                  <a:pt x="70609" y="42422"/>
                </a:cubicBezTo>
                <a:cubicBezTo>
                  <a:pt x="70422" y="43769"/>
                  <a:pt x="70385" y="45115"/>
                  <a:pt x="70329" y="46480"/>
                </a:cubicBezTo>
                <a:cubicBezTo>
                  <a:pt x="70235" y="49360"/>
                  <a:pt x="70011" y="52241"/>
                  <a:pt x="70123" y="55121"/>
                </a:cubicBezTo>
                <a:cubicBezTo>
                  <a:pt x="70310" y="60059"/>
                  <a:pt x="71564" y="64717"/>
                  <a:pt x="74070" y="69019"/>
                </a:cubicBezTo>
                <a:cubicBezTo>
                  <a:pt x="75697" y="71806"/>
                  <a:pt x="77998" y="73601"/>
                  <a:pt x="81196" y="74312"/>
                </a:cubicBezTo>
                <a:cubicBezTo>
                  <a:pt x="83048" y="74743"/>
                  <a:pt x="84844" y="75454"/>
                  <a:pt x="86620" y="76127"/>
                </a:cubicBezTo>
                <a:cubicBezTo>
                  <a:pt x="86919" y="76239"/>
                  <a:pt x="87126" y="76389"/>
                  <a:pt x="87014" y="76744"/>
                </a:cubicBezTo>
                <a:cubicBezTo>
                  <a:pt x="86919" y="77043"/>
                  <a:pt x="86677" y="77005"/>
                  <a:pt x="86433" y="76913"/>
                </a:cubicBezTo>
                <a:cubicBezTo>
                  <a:pt x="84263" y="75940"/>
                  <a:pt x="82001" y="75247"/>
                  <a:pt x="79737" y="74611"/>
                </a:cubicBezTo>
                <a:cubicBezTo>
                  <a:pt x="76801" y="73808"/>
                  <a:pt x="74874" y="71788"/>
                  <a:pt x="73397" y="69262"/>
                </a:cubicBezTo>
                <a:cubicBezTo>
                  <a:pt x="70890" y="65035"/>
                  <a:pt x="69636" y="60433"/>
                  <a:pt x="69357" y="55552"/>
                </a:cubicBezTo>
                <a:cubicBezTo>
                  <a:pt x="69225" y="53046"/>
                  <a:pt x="69375" y="50540"/>
                  <a:pt x="69506" y="48051"/>
                </a:cubicBezTo>
                <a:cubicBezTo>
                  <a:pt x="69581" y="46443"/>
                  <a:pt x="69599" y="44853"/>
                  <a:pt x="69731" y="43263"/>
                </a:cubicBezTo>
                <a:cubicBezTo>
                  <a:pt x="69918" y="41056"/>
                  <a:pt x="70572" y="38923"/>
                  <a:pt x="70908" y="36736"/>
                </a:cubicBezTo>
                <a:cubicBezTo>
                  <a:pt x="71414" y="33611"/>
                  <a:pt x="71975" y="30488"/>
                  <a:pt x="72462" y="27346"/>
                </a:cubicBezTo>
                <a:cubicBezTo>
                  <a:pt x="72723" y="25606"/>
                  <a:pt x="72667" y="23810"/>
                  <a:pt x="72779" y="22034"/>
                </a:cubicBezTo>
                <a:cubicBezTo>
                  <a:pt x="72928" y="19864"/>
                  <a:pt x="73135" y="17675"/>
                  <a:pt x="73172" y="15488"/>
                </a:cubicBezTo>
                <a:cubicBezTo>
                  <a:pt x="73228" y="12064"/>
                  <a:pt x="73377" y="8622"/>
                  <a:pt x="72050" y="5330"/>
                </a:cubicBezTo>
                <a:cubicBezTo>
                  <a:pt x="71452" y="3834"/>
                  <a:pt x="70554" y="2749"/>
                  <a:pt x="68963" y="2245"/>
                </a:cubicBezTo>
                <a:cubicBezTo>
                  <a:pt x="67953" y="1908"/>
                  <a:pt x="67018" y="1328"/>
                  <a:pt x="65952" y="1197"/>
                </a:cubicBezTo>
                <a:cubicBezTo>
                  <a:pt x="63165" y="879"/>
                  <a:pt x="60491" y="1347"/>
                  <a:pt x="57947" y="2544"/>
                </a:cubicBezTo>
                <a:cubicBezTo>
                  <a:pt x="54299" y="4265"/>
                  <a:pt x="50914" y="6472"/>
                  <a:pt x="47884" y="9109"/>
                </a:cubicBezTo>
                <a:cubicBezTo>
                  <a:pt x="45041" y="11597"/>
                  <a:pt x="42291" y="14178"/>
                  <a:pt x="39953" y="17152"/>
                </a:cubicBezTo>
                <a:cubicBezTo>
                  <a:pt x="38886" y="18480"/>
                  <a:pt x="37671" y="19715"/>
                  <a:pt x="36512" y="20967"/>
                </a:cubicBezTo>
                <a:cubicBezTo>
                  <a:pt x="32546" y="25232"/>
                  <a:pt x="28843" y="29721"/>
                  <a:pt x="25532" y="34509"/>
                </a:cubicBezTo>
                <a:cubicBezTo>
                  <a:pt x="22858" y="38419"/>
                  <a:pt x="20276" y="42384"/>
                  <a:pt x="17807" y="46405"/>
                </a:cubicBezTo>
                <a:cubicBezTo>
                  <a:pt x="16274" y="48911"/>
                  <a:pt x="15077" y="51567"/>
                  <a:pt x="13543" y="54056"/>
                </a:cubicBezTo>
                <a:cubicBezTo>
                  <a:pt x="11728" y="56992"/>
                  <a:pt x="10326" y="60154"/>
                  <a:pt x="8493" y="63089"/>
                </a:cubicBezTo>
                <a:cubicBezTo>
                  <a:pt x="7221" y="65129"/>
                  <a:pt x="5742" y="66980"/>
                  <a:pt x="3909" y="68551"/>
                </a:cubicBezTo>
                <a:cubicBezTo>
                  <a:pt x="3143" y="69224"/>
                  <a:pt x="2470" y="70029"/>
                  <a:pt x="1515" y="70441"/>
                </a:cubicBezTo>
                <a:cubicBezTo>
                  <a:pt x="1179" y="70591"/>
                  <a:pt x="861" y="70721"/>
                  <a:pt x="487" y="70665"/>
                </a:cubicBezTo>
                <a:cubicBezTo>
                  <a:pt x="243" y="70628"/>
                  <a:pt x="38" y="70516"/>
                  <a:pt x="19" y="70216"/>
                </a:cubicBezTo>
                <a:cubicBezTo>
                  <a:pt x="1" y="69935"/>
                  <a:pt x="188" y="69730"/>
                  <a:pt x="430" y="69730"/>
                </a:cubicBezTo>
                <a:cubicBezTo>
                  <a:pt x="1515" y="69730"/>
                  <a:pt x="2151" y="68945"/>
                  <a:pt x="2881" y="68327"/>
                </a:cubicBezTo>
                <a:cubicBezTo>
                  <a:pt x="5555" y="66064"/>
                  <a:pt x="7501" y="63239"/>
                  <a:pt x="9166" y="60191"/>
                </a:cubicBezTo>
                <a:cubicBezTo>
                  <a:pt x="11578" y="55795"/>
                  <a:pt x="13917" y="51363"/>
                  <a:pt x="16479" y="47061"/>
                </a:cubicBezTo>
                <a:cubicBezTo>
                  <a:pt x="19771" y="41467"/>
                  <a:pt x="23324" y="36043"/>
                  <a:pt x="27178" y="30825"/>
                </a:cubicBezTo>
                <a:cubicBezTo>
                  <a:pt x="29684" y="27439"/>
                  <a:pt x="32415" y="24204"/>
                  <a:pt x="35258" y="21099"/>
                </a:cubicBezTo>
                <a:cubicBezTo>
                  <a:pt x="37522" y="18630"/>
                  <a:pt x="39654" y="16029"/>
                  <a:pt x="41973" y="13598"/>
                </a:cubicBezTo>
                <a:cubicBezTo>
                  <a:pt x="44498" y="10942"/>
                  <a:pt x="47191" y="8473"/>
                  <a:pt x="50147" y="6266"/>
                </a:cubicBezTo>
                <a:cubicBezTo>
                  <a:pt x="52785" y="4302"/>
                  <a:pt x="55590" y="2694"/>
                  <a:pt x="58563" y="1385"/>
                </a:cubicBezTo>
                <a:cubicBezTo>
                  <a:pt x="60865" y="374"/>
                  <a:pt x="63334" y="0"/>
                  <a:pt x="65858" y="318"/>
                </a:cubicBezTo>
                <a:cubicBezTo>
                  <a:pt x="67579" y="542"/>
                  <a:pt x="69170" y="1328"/>
                  <a:pt x="70703" y="2151"/>
                </a:cubicBezTo>
                <a:cubicBezTo>
                  <a:pt x="71432" y="2525"/>
                  <a:pt x="71938" y="3180"/>
                  <a:pt x="72312" y="3909"/>
                </a:cubicBezTo>
                <a:cubicBezTo>
                  <a:pt x="73210" y="5630"/>
                  <a:pt x="73696" y="7463"/>
                  <a:pt x="73883" y="9390"/>
                </a:cubicBezTo>
                <a:cubicBezTo>
                  <a:pt x="74013" y="10812"/>
                  <a:pt x="74013" y="12233"/>
                  <a:pt x="74013" y="1408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9"/>
          <p:cNvGrpSpPr/>
          <p:nvPr/>
        </p:nvGrpSpPr>
        <p:grpSpPr>
          <a:xfrm rot="5851101" flipH="1">
            <a:off x="5758613" y="1698002"/>
            <a:ext cx="5658275" cy="3353175"/>
            <a:chOff x="-1111173" y="-851575"/>
            <a:chExt cx="4730672" cy="3145371"/>
          </a:xfrm>
        </p:grpSpPr>
        <p:pic>
          <p:nvPicPr>
            <p:cNvPr id="76" name="Google Shape;76;p9"/>
            <p:cNvPicPr preferRelativeResize="0"/>
            <p:nvPr/>
          </p:nvPicPr>
          <p:blipFill rotWithShape="1">
            <a:blip r:embed="rId2">
              <a:alphaModFix/>
            </a:blip>
            <a:srcRect l="2750" r="-2749"/>
            <a:stretch/>
          </p:blipFill>
          <p:spPr>
            <a:xfrm>
              <a:off x="1484725" y="-851575"/>
              <a:ext cx="2134774" cy="213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867883">
              <a:off x="-878789" y="-69716"/>
              <a:ext cx="2131128" cy="213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26075" y="-769500"/>
              <a:ext cx="2103951" cy="210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06375" y="-345112"/>
              <a:ext cx="1798477" cy="17984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●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Lato"/>
              <a:buChar char="○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Lato"/>
              <a:buChar char="■"/>
              <a:defRPr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8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71" r:id="rId17"/>
    <p:sldLayoutId id="2147483672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12.png"/><Relationship Id="rId9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2.png"/><Relationship Id="rId5" Type="http://schemas.openxmlformats.org/officeDocument/2006/relationships/image" Target="../media/image1.pn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ctrTitle"/>
          </p:nvPr>
        </p:nvSpPr>
        <p:spPr>
          <a:xfrm>
            <a:off x="713250" y="1456436"/>
            <a:ext cx="7717500" cy="9821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KELOMPOK 1</a:t>
            </a:r>
            <a:endParaRPr sz="4500" dirty="0">
              <a:solidFill>
                <a:schemeClr val="accent3"/>
              </a:solidFill>
            </a:endParaRPr>
          </a:p>
        </p:txBody>
      </p:sp>
      <p:sp>
        <p:nvSpPr>
          <p:cNvPr id="271" name="Google Shape;271;p30"/>
          <p:cNvSpPr txBox="1">
            <a:spLocks noGrp="1"/>
          </p:cNvSpPr>
          <p:nvPr>
            <p:ph type="subTitle" idx="1"/>
          </p:nvPr>
        </p:nvSpPr>
        <p:spPr>
          <a:xfrm>
            <a:off x="713250" y="2454046"/>
            <a:ext cx="7717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PROGRAM DATA SISWA</a:t>
            </a:r>
            <a:endParaRPr sz="2000" dirty="0"/>
          </a:p>
        </p:txBody>
      </p:sp>
      <p:grpSp>
        <p:nvGrpSpPr>
          <p:cNvPr id="272" name="Google Shape;272;p30"/>
          <p:cNvGrpSpPr/>
          <p:nvPr/>
        </p:nvGrpSpPr>
        <p:grpSpPr>
          <a:xfrm rot="2143850">
            <a:off x="-1091462" y="3050443"/>
            <a:ext cx="3255396" cy="2657577"/>
            <a:chOff x="6823425" y="3116225"/>
            <a:chExt cx="3255274" cy="2657477"/>
          </a:xfrm>
        </p:grpSpPr>
        <p:pic>
          <p:nvPicPr>
            <p:cNvPr id="273" name="Google Shape;273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20250" y="3116225"/>
              <a:ext cx="1758449" cy="1758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850" y="3847625"/>
              <a:ext cx="1926052" cy="1926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23425" y="3236388"/>
              <a:ext cx="1798477" cy="17984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30"/>
          <p:cNvSpPr/>
          <p:nvPr/>
        </p:nvSpPr>
        <p:spPr>
          <a:xfrm>
            <a:off x="-456250" y="4128875"/>
            <a:ext cx="3837700" cy="2222575"/>
          </a:xfrm>
          <a:custGeom>
            <a:avLst/>
            <a:gdLst/>
            <a:ahLst/>
            <a:cxnLst/>
            <a:rect l="l" t="t" r="r" b="b"/>
            <a:pathLst>
              <a:path w="153508" h="88903" extrusionOk="0">
                <a:moveTo>
                  <a:pt x="84077" y="524"/>
                </a:moveTo>
                <a:cubicBezTo>
                  <a:pt x="86808" y="1"/>
                  <a:pt x="89147" y="1404"/>
                  <a:pt x="91596" y="2507"/>
                </a:cubicBezTo>
                <a:cubicBezTo>
                  <a:pt x="95469" y="4228"/>
                  <a:pt x="98798" y="6716"/>
                  <a:pt x="101865" y="9597"/>
                </a:cubicBezTo>
                <a:cubicBezTo>
                  <a:pt x="103137" y="10794"/>
                  <a:pt x="104110" y="12253"/>
                  <a:pt x="104970" y="13749"/>
                </a:cubicBezTo>
                <a:cubicBezTo>
                  <a:pt x="106522" y="16386"/>
                  <a:pt x="108188" y="18967"/>
                  <a:pt x="109365" y="21792"/>
                </a:cubicBezTo>
                <a:cubicBezTo>
                  <a:pt x="111273" y="26318"/>
                  <a:pt x="112919" y="30957"/>
                  <a:pt x="113986" y="35783"/>
                </a:cubicBezTo>
                <a:cubicBezTo>
                  <a:pt x="114622" y="38663"/>
                  <a:pt x="115425" y="41506"/>
                  <a:pt x="116043" y="44405"/>
                </a:cubicBezTo>
                <a:cubicBezTo>
                  <a:pt x="117016" y="48913"/>
                  <a:pt x="118176" y="53383"/>
                  <a:pt x="119353" y="57854"/>
                </a:cubicBezTo>
                <a:cubicBezTo>
                  <a:pt x="120326" y="61520"/>
                  <a:pt x="121393" y="65129"/>
                  <a:pt x="123039" y="68553"/>
                </a:cubicBezTo>
                <a:cubicBezTo>
                  <a:pt x="124086" y="70722"/>
                  <a:pt x="125488" y="72686"/>
                  <a:pt x="126967" y="74575"/>
                </a:cubicBezTo>
                <a:cubicBezTo>
                  <a:pt x="128949" y="77082"/>
                  <a:pt x="130800" y="79700"/>
                  <a:pt x="133232" y="81813"/>
                </a:cubicBezTo>
                <a:cubicBezTo>
                  <a:pt x="135982" y="84245"/>
                  <a:pt x="138975" y="86210"/>
                  <a:pt x="142604" y="87088"/>
                </a:cubicBezTo>
                <a:cubicBezTo>
                  <a:pt x="143819" y="87369"/>
                  <a:pt x="144998" y="87761"/>
                  <a:pt x="146213" y="87986"/>
                </a:cubicBezTo>
                <a:cubicBezTo>
                  <a:pt x="148364" y="88379"/>
                  <a:pt x="150365" y="87986"/>
                  <a:pt x="152310" y="87088"/>
                </a:cubicBezTo>
                <a:cubicBezTo>
                  <a:pt x="152423" y="87033"/>
                  <a:pt x="152535" y="86976"/>
                  <a:pt x="152647" y="86938"/>
                </a:cubicBezTo>
                <a:cubicBezTo>
                  <a:pt x="152891" y="86845"/>
                  <a:pt x="153208" y="86639"/>
                  <a:pt x="153358" y="86976"/>
                </a:cubicBezTo>
                <a:cubicBezTo>
                  <a:pt x="153507" y="87332"/>
                  <a:pt x="153133" y="87425"/>
                  <a:pt x="152891" y="87537"/>
                </a:cubicBezTo>
                <a:cubicBezTo>
                  <a:pt x="150198" y="88866"/>
                  <a:pt x="147467" y="88903"/>
                  <a:pt x="144549" y="88155"/>
                </a:cubicBezTo>
                <a:cubicBezTo>
                  <a:pt x="140658" y="87145"/>
                  <a:pt x="137104" y="85554"/>
                  <a:pt x="133980" y="83010"/>
                </a:cubicBezTo>
                <a:cubicBezTo>
                  <a:pt x="132054" y="81421"/>
                  <a:pt x="130408" y="79551"/>
                  <a:pt x="128855" y="77606"/>
                </a:cubicBezTo>
                <a:cubicBezTo>
                  <a:pt x="127172" y="75491"/>
                  <a:pt x="125488" y="73396"/>
                  <a:pt x="124029" y="71114"/>
                </a:cubicBezTo>
                <a:cubicBezTo>
                  <a:pt x="121972" y="67879"/>
                  <a:pt x="120719" y="64325"/>
                  <a:pt x="119672" y="60697"/>
                </a:cubicBezTo>
                <a:cubicBezTo>
                  <a:pt x="117914" y="54637"/>
                  <a:pt x="116455" y="48482"/>
                  <a:pt x="115014" y="42347"/>
                </a:cubicBezTo>
                <a:cubicBezTo>
                  <a:pt x="114116" y="38457"/>
                  <a:pt x="113331" y="34529"/>
                  <a:pt x="112059" y="30732"/>
                </a:cubicBezTo>
                <a:cubicBezTo>
                  <a:pt x="110899" y="27309"/>
                  <a:pt x="109889" y="23792"/>
                  <a:pt x="108131" y="20613"/>
                </a:cubicBezTo>
                <a:cubicBezTo>
                  <a:pt x="106355" y="17340"/>
                  <a:pt x="104709" y="13991"/>
                  <a:pt x="102332" y="11073"/>
                </a:cubicBezTo>
                <a:cubicBezTo>
                  <a:pt x="101060" y="9502"/>
                  <a:pt x="99434" y="8362"/>
                  <a:pt x="97900" y="7090"/>
                </a:cubicBezTo>
                <a:cubicBezTo>
                  <a:pt x="95282" y="4883"/>
                  <a:pt x="92120" y="3649"/>
                  <a:pt x="89127" y="2115"/>
                </a:cubicBezTo>
                <a:cubicBezTo>
                  <a:pt x="86977" y="1011"/>
                  <a:pt x="84695" y="1160"/>
                  <a:pt x="82413" y="1198"/>
                </a:cubicBezTo>
                <a:cubicBezTo>
                  <a:pt x="78111" y="1272"/>
                  <a:pt x="74351" y="3031"/>
                  <a:pt x="70610" y="4901"/>
                </a:cubicBezTo>
                <a:cubicBezTo>
                  <a:pt x="66495" y="6996"/>
                  <a:pt x="62941" y="9839"/>
                  <a:pt x="59407" y="12757"/>
                </a:cubicBezTo>
                <a:cubicBezTo>
                  <a:pt x="55179" y="16236"/>
                  <a:pt x="51606" y="20351"/>
                  <a:pt x="47903" y="24336"/>
                </a:cubicBezTo>
                <a:cubicBezTo>
                  <a:pt x="45715" y="26692"/>
                  <a:pt x="43601" y="29124"/>
                  <a:pt x="41506" y="31536"/>
                </a:cubicBezTo>
                <a:cubicBezTo>
                  <a:pt x="38420" y="35109"/>
                  <a:pt x="35707" y="38980"/>
                  <a:pt x="33370" y="43077"/>
                </a:cubicBezTo>
                <a:cubicBezTo>
                  <a:pt x="32510" y="44592"/>
                  <a:pt x="31350" y="45901"/>
                  <a:pt x="30358" y="47322"/>
                </a:cubicBezTo>
                <a:cubicBezTo>
                  <a:pt x="29180" y="49006"/>
                  <a:pt x="28170" y="50839"/>
                  <a:pt x="26824" y="52410"/>
                </a:cubicBezTo>
                <a:cubicBezTo>
                  <a:pt x="23158" y="56732"/>
                  <a:pt x="19659" y="61183"/>
                  <a:pt x="15713" y="65241"/>
                </a:cubicBezTo>
                <a:cubicBezTo>
                  <a:pt x="13731" y="67281"/>
                  <a:pt x="11972" y="69581"/>
                  <a:pt x="10008" y="71658"/>
                </a:cubicBezTo>
                <a:cubicBezTo>
                  <a:pt x="7464" y="74351"/>
                  <a:pt x="4696" y="76820"/>
                  <a:pt x="1685" y="79008"/>
                </a:cubicBezTo>
                <a:cubicBezTo>
                  <a:pt x="1516" y="79139"/>
                  <a:pt x="1329" y="79232"/>
                  <a:pt x="1348" y="79513"/>
                </a:cubicBezTo>
                <a:cubicBezTo>
                  <a:pt x="1366" y="79793"/>
                  <a:pt x="1161" y="79925"/>
                  <a:pt x="880" y="79925"/>
                </a:cubicBezTo>
                <a:cubicBezTo>
                  <a:pt x="563" y="79925"/>
                  <a:pt x="244" y="79868"/>
                  <a:pt x="94" y="79531"/>
                </a:cubicBezTo>
                <a:cubicBezTo>
                  <a:pt x="0" y="79252"/>
                  <a:pt x="114" y="79027"/>
                  <a:pt x="338" y="78858"/>
                </a:cubicBezTo>
                <a:cubicBezTo>
                  <a:pt x="1179" y="78259"/>
                  <a:pt x="2022" y="77680"/>
                  <a:pt x="2845" y="77062"/>
                </a:cubicBezTo>
                <a:cubicBezTo>
                  <a:pt x="5650" y="74912"/>
                  <a:pt x="8137" y="72424"/>
                  <a:pt x="10569" y="69842"/>
                </a:cubicBezTo>
                <a:cubicBezTo>
                  <a:pt x="13132" y="67131"/>
                  <a:pt x="15469" y="64231"/>
                  <a:pt x="18070" y="61557"/>
                </a:cubicBezTo>
                <a:cubicBezTo>
                  <a:pt x="20370" y="59181"/>
                  <a:pt x="22315" y="56470"/>
                  <a:pt x="24485" y="53981"/>
                </a:cubicBezTo>
                <a:cubicBezTo>
                  <a:pt x="26936" y="51213"/>
                  <a:pt x="28749" y="48015"/>
                  <a:pt x="31013" y="45135"/>
                </a:cubicBezTo>
                <a:cubicBezTo>
                  <a:pt x="32490" y="43245"/>
                  <a:pt x="33557" y="41095"/>
                  <a:pt x="34904" y="39130"/>
                </a:cubicBezTo>
                <a:cubicBezTo>
                  <a:pt x="37298" y="35614"/>
                  <a:pt x="39785" y="32154"/>
                  <a:pt x="42722" y="29049"/>
                </a:cubicBezTo>
                <a:cubicBezTo>
                  <a:pt x="45117" y="26523"/>
                  <a:pt x="47304" y="23774"/>
                  <a:pt x="49698" y="21231"/>
                </a:cubicBezTo>
                <a:cubicBezTo>
                  <a:pt x="51102" y="19734"/>
                  <a:pt x="52598" y="18275"/>
                  <a:pt x="53982" y="16742"/>
                </a:cubicBezTo>
                <a:cubicBezTo>
                  <a:pt x="56115" y="14310"/>
                  <a:pt x="58751" y="12440"/>
                  <a:pt x="61183" y="10345"/>
                </a:cubicBezTo>
                <a:cubicBezTo>
                  <a:pt x="64288" y="7651"/>
                  <a:pt x="67749" y="5519"/>
                  <a:pt x="71415" y="3686"/>
                </a:cubicBezTo>
                <a:cubicBezTo>
                  <a:pt x="75361" y="1741"/>
                  <a:pt x="79420" y="206"/>
                  <a:pt x="84077" y="52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>
            <a:off x="-146675" y="4370650"/>
            <a:ext cx="2178150" cy="1926075"/>
          </a:xfrm>
          <a:custGeom>
            <a:avLst/>
            <a:gdLst/>
            <a:ahLst/>
            <a:cxnLst/>
            <a:rect l="l" t="t" r="r" b="b"/>
            <a:pathLst>
              <a:path w="87126" h="77043" extrusionOk="0">
                <a:moveTo>
                  <a:pt x="74013" y="14084"/>
                </a:moveTo>
                <a:cubicBezTo>
                  <a:pt x="74070" y="16890"/>
                  <a:pt x="73602" y="20107"/>
                  <a:pt x="73546" y="23324"/>
                </a:cubicBezTo>
                <a:cubicBezTo>
                  <a:pt x="73509" y="26635"/>
                  <a:pt x="72741" y="29815"/>
                  <a:pt x="72312" y="33050"/>
                </a:cubicBezTo>
                <a:cubicBezTo>
                  <a:pt x="71881" y="36193"/>
                  <a:pt x="71077" y="39280"/>
                  <a:pt x="70609" y="42422"/>
                </a:cubicBezTo>
                <a:cubicBezTo>
                  <a:pt x="70422" y="43769"/>
                  <a:pt x="70385" y="45115"/>
                  <a:pt x="70329" y="46480"/>
                </a:cubicBezTo>
                <a:cubicBezTo>
                  <a:pt x="70235" y="49360"/>
                  <a:pt x="70011" y="52241"/>
                  <a:pt x="70123" y="55121"/>
                </a:cubicBezTo>
                <a:cubicBezTo>
                  <a:pt x="70310" y="60059"/>
                  <a:pt x="71564" y="64717"/>
                  <a:pt x="74070" y="69019"/>
                </a:cubicBezTo>
                <a:cubicBezTo>
                  <a:pt x="75697" y="71806"/>
                  <a:pt x="77998" y="73601"/>
                  <a:pt x="81196" y="74312"/>
                </a:cubicBezTo>
                <a:cubicBezTo>
                  <a:pt x="83048" y="74743"/>
                  <a:pt x="84844" y="75454"/>
                  <a:pt x="86620" y="76127"/>
                </a:cubicBezTo>
                <a:cubicBezTo>
                  <a:pt x="86919" y="76239"/>
                  <a:pt x="87126" y="76389"/>
                  <a:pt x="87014" y="76744"/>
                </a:cubicBezTo>
                <a:cubicBezTo>
                  <a:pt x="86919" y="77043"/>
                  <a:pt x="86677" y="77005"/>
                  <a:pt x="86433" y="76913"/>
                </a:cubicBezTo>
                <a:cubicBezTo>
                  <a:pt x="84263" y="75940"/>
                  <a:pt x="82001" y="75247"/>
                  <a:pt x="79737" y="74611"/>
                </a:cubicBezTo>
                <a:cubicBezTo>
                  <a:pt x="76801" y="73808"/>
                  <a:pt x="74874" y="71788"/>
                  <a:pt x="73397" y="69262"/>
                </a:cubicBezTo>
                <a:cubicBezTo>
                  <a:pt x="70890" y="65035"/>
                  <a:pt x="69636" y="60433"/>
                  <a:pt x="69357" y="55552"/>
                </a:cubicBezTo>
                <a:cubicBezTo>
                  <a:pt x="69225" y="53046"/>
                  <a:pt x="69375" y="50540"/>
                  <a:pt x="69506" y="48051"/>
                </a:cubicBezTo>
                <a:cubicBezTo>
                  <a:pt x="69581" y="46443"/>
                  <a:pt x="69599" y="44853"/>
                  <a:pt x="69731" y="43263"/>
                </a:cubicBezTo>
                <a:cubicBezTo>
                  <a:pt x="69918" y="41056"/>
                  <a:pt x="70572" y="38923"/>
                  <a:pt x="70908" y="36736"/>
                </a:cubicBezTo>
                <a:cubicBezTo>
                  <a:pt x="71414" y="33611"/>
                  <a:pt x="71975" y="30488"/>
                  <a:pt x="72462" y="27346"/>
                </a:cubicBezTo>
                <a:cubicBezTo>
                  <a:pt x="72723" y="25606"/>
                  <a:pt x="72667" y="23810"/>
                  <a:pt x="72779" y="22034"/>
                </a:cubicBezTo>
                <a:cubicBezTo>
                  <a:pt x="72928" y="19864"/>
                  <a:pt x="73135" y="17675"/>
                  <a:pt x="73172" y="15488"/>
                </a:cubicBezTo>
                <a:cubicBezTo>
                  <a:pt x="73228" y="12064"/>
                  <a:pt x="73377" y="8622"/>
                  <a:pt x="72050" y="5330"/>
                </a:cubicBezTo>
                <a:cubicBezTo>
                  <a:pt x="71452" y="3834"/>
                  <a:pt x="70554" y="2749"/>
                  <a:pt x="68963" y="2245"/>
                </a:cubicBezTo>
                <a:cubicBezTo>
                  <a:pt x="67953" y="1908"/>
                  <a:pt x="67018" y="1328"/>
                  <a:pt x="65952" y="1197"/>
                </a:cubicBezTo>
                <a:cubicBezTo>
                  <a:pt x="63165" y="879"/>
                  <a:pt x="60491" y="1347"/>
                  <a:pt x="57947" y="2544"/>
                </a:cubicBezTo>
                <a:cubicBezTo>
                  <a:pt x="54299" y="4265"/>
                  <a:pt x="50914" y="6472"/>
                  <a:pt x="47884" y="9109"/>
                </a:cubicBezTo>
                <a:cubicBezTo>
                  <a:pt x="45041" y="11597"/>
                  <a:pt x="42291" y="14178"/>
                  <a:pt x="39953" y="17152"/>
                </a:cubicBezTo>
                <a:cubicBezTo>
                  <a:pt x="38886" y="18480"/>
                  <a:pt x="37671" y="19715"/>
                  <a:pt x="36512" y="20967"/>
                </a:cubicBezTo>
                <a:cubicBezTo>
                  <a:pt x="32546" y="25232"/>
                  <a:pt x="28843" y="29721"/>
                  <a:pt x="25532" y="34509"/>
                </a:cubicBezTo>
                <a:cubicBezTo>
                  <a:pt x="22858" y="38419"/>
                  <a:pt x="20276" y="42384"/>
                  <a:pt x="17807" y="46405"/>
                </a:cubicBezTo>
                <a:cubicBezTo>
                  <a:pt x="16274" y="48911"/>
                  <a:pt x="15077" y="51567"/>
                  <a:pt x="13543" y="54056"/>
                </a:cubicBezTo>
                <a:cubicBezTo>
                  <a:pt x="11728" y="56992"/>
                  <a:pt x="10326" y="60154"/>
                  <a:pt x="8493" y="63089"/>
                </a:cubicBezTo>
                <a:cubicBezTo>
                  <a:pt x="7221" y="65129"/>
                  <a:pt x="5742" y="66980"/>
                  <a:pt x="3909" y="68551"/>
                </a:cubicBezTo>
                <a:cubicBezTo>
                  <a:pt x="3143" y="69224"/>
                  <a:pt x="2470" y="70029"/>
                  <a:pt x="1515" y="70441"/>
                </a:cubicBezTo>
                <a:cubicBezTo>
                  <a:pt x="1179" y="70591"/>
                  <a:pt x="861" y="70721"/>
                  <a:pt x="487" y="70665"/>
                </a:cubicBezTo>
                <a:cubicBezTo>
                  <a:pt x="243" y="70628"/>
                  <a:pt x="38" y="70516"/>
                  <a:pt x="19" y="70216"/>
                </a:cubicBezTo>
                <a:cubicBezTo>
                  <a:pt x="1" y="69935"/>
                  <a:pt x="188" y="69730"/>
                  <a:pt x="430" y="69730"/>
                </a:cubicBezTo>
                <a:cubicBezTo>
                  <a:pt x="1515" y="69730"/>
                  <a:pt x="2151" y="68945"/>
                  <a:pt x="2881" y="68327"/>
                </a:cubicBezTo>
                <a:cubicBezTo>
                  <a:pt x="5555" y="66064"/>
                  <a:pt x="7501" y="63239"/>
                  <a:pt x="9166" y="60191"/>
                </a:cubicBezTo>
                <a:cubicBezTo>
                  <a:pt x="11578" y="55795"/>
                  <a:pt x="13917" y="51363"/>
                  <a:pt x="16479" y="47061"/>
                </a:cubicBezTo>
                <a:cubicBezTo>
                  <a:pt x="19771" y="41467"/>
                  <a:pt x="23324" y="36043"/>
                  <a:pt x="27178" y="30825"/>
                </a:cubicBezTo>
                <a:cubicBezTo>
                  <a:pt x="29684" y="27439"/>
                  <a:pt x="32415" y="24204"/>
                  <a:pt x="35258" y="21099"/>
                </a:cubicBezTo>
                <a:cubicBezTo>
                  <a:pt x="37522" y="18630"/>
                  <a:pt x="39654" y="16029"/>
                  <a:pt x="41973" y="13598"/>
                </a:cubicBezTo>
                <a:cubicBezTo>
                  <a:pt x="44498" y="10942"/>
                  <a:pt x="47191" y="8473"/>
                  <a:pt x="50147" y="6266"/>
                </a:cubicBezTo>
                <a:cubicBezTo>
                  <a:pt x="52785" y="4302"/>
                  <a:pt x="55590" y="2694"/>
                  <a:pt x="58563" y="1385"/>
                </a:cubicBezTo>
                <a:cubicBezTo>
                  <a:pt x="60865" y="374"/>
                  <a:pt x="63334" y="0"/>
                  <a:pt x="65858" y="318"/>
                </a:cubicBezTo>
                <a:cubicBezTo>
                  <a:pt x="67579" y="542"/>
                  <a:pt x="69170" y="1328"/>
                  <a:pt x="70703" y="2151"/>
                </a:cubicBezTo>
                <a:cubicBezTo>
                  <a:pt x="71432" y="2525"/>
                  <a:pt x="71938" y="3180"/>
                  <a:pt x="72312" y="3909"/>
                </a:cubicBezTo>
                <a:cubicBezTo>
                  <a:pt x="73210" y="5630"/>
                  <a:pt x="73696" y="7463"/>
                  <a:pt x="73883" y="9390"/>
                </a:cubicBezTo>
                <a:cubicBezTo>
                  <a:pt x="74013" y="10812"/>
                  <a:pt x="74013" y="12233"/>
                  <a:pt x="74013" y="1408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8" name="Google Shape;278;p30"/>
          <p:cNvGrpSpPr/>
          <p:nvPr/>
        </p:nvGrpSpPr>
        <p:grpSpPr>
          <a:xfrm rot="6299960" flipH="1">
            <a:off x="6032592" y="2388531"/>
            <a:ext cx="4730531" cy="3145277"/>
            <a:chOff x="-1111173" y="-851575"/>
            <a:chExt cx="4730672" cy="3145371"/>
          </a:xfrm>
        </p:grpSpPr>
        <p:pic>
          <p:nvPicPr>
            <p:cNvPr id="279" name="Google Shape;279;p30"/>
            <p:cNvPicPr preferRelativeResize="0"/>
            <p:nvPr/>
          </p:nvPicPr>
          <p:blipFill rotWithShape="1">
            <a:blip r:embed="rId6">
              <a:alphaModFix/>
            </a:blip>
            <a:srcRect l="2750" r="-2749"/>
            <a:stretch/>
          </p:blipFill>
          <p:spPr>
            <a:xfrm>
              <a:off x="1484725" y="-851575"/>
              <a:ext cx="2134774" cy="2134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867883">
              <a:off x="-878789" y="-69716"/>
              <a:ext cx="2131128" cy="2131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3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426075" y="-769500"/>
              <a:ext cx="2103951" cy="2103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3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06375" y="-345112"/>
              <a:ext cx="1798477" cy="17984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Google Shape;271;p30">
            <a:extLst>
              <a:ext uri="{FF2B5EF4-FFF2-40B4-BE49-F238E27FC236}">
                <a16:creationId xmlns:a16="http://schemas.microsoft.com/office/drawing/2014/main" id="{B292E010-803A-F57D-0E56-523370AC7CFE}"/>
              </a:ext>
            </a:extLst>
          </p:cNvPr>
          <p:cNvSpPr txBox="1">
            <a:spLocks/>
          </p:cNvSpPr>
          <p:nvPr/>
        </p:nvSpPr>
        <p:spPr>
          <a:xfrm>
            <a:off x="2084259" y="3122257"/>
            <a:ext cx="4954896" cy="1835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Lato"/>
              <a:buNone/>
              <a:defRPr sz="1600" b="0" i="0" u="none" strike="noStrike" cap="non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ato"/>
              <a:buNone/>
              <a:defRPr sz="1800" b="0" i="0" u="none" strike="noStrike" cap="non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Rumista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Lumbantoruan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15200137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Lutfiana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Marista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Alyani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15200122</a:t>
            </a:r>
          </a:p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Haldo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Sandriko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15200131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345" y="-120736"/>
            <a:ext cx="4341448" cy="2692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846018">
            <a:off x="6837713" y="924890"/>
            <a:ext cx="2848822" cy="317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098372">
            <a:off x="6631422" y="-1196228"/>
            <a:ext cx="2988403" cy="3466033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43"/>
          <p:cNvSpPr txBox="1">
            <a:spLocks noGrp="1"/>
          </p:cNvSpPr>
          <p:nvPr>
            <p:ph type="title"/>
          </p:nvPr>
        </p:nvSpPr>
        <p:spPr>
          <a:xfrm>
            <a:off x="-953112" y="2077829"/>
            <a:ext cx="56091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Login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685" name="Google Shape;685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391795">
            <a:off x="-642925" y="2673602"/>
            <a:ext cx="1931647" cy="1931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-724063" y="3973338"/>
            <a:ext cx="1983074" cy="198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8288" y="4384063"/>
            <a:ext cx="1983073" cy="198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43"/>
          <p:cNvGrpSpPr/>
          <p:nvPr/>
        </p:nvGrpSpPr>
        <p:grpSpPr>
          <a:xfrm rot="-7127714" flipH="1">
            <a:off x="-1659143" y="-754151"/>
            <a:ext cx="2394950" cy="3934553"/>
            <a:chOff x="-1358908" y="-895582"/>
            <a:chExt cx="2395352" cy="3935212"/>
          </a:xfrm>
        </p:grpSpPr>
        <p:sp>
          <p:nvSpPr>
            <p:cNvPr id="689" name="Google Shape;689;p43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3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1" name="Google Shape;691;p43"/>
          <p:cNvGrpSpPr/>
          <p:nvPr/>
        </p:nvGrpSpPr>
        <p:grpSpPr>
          <a:xfrm>
            <a:off x="666823" y="1412330"/>
            <a:ext cx="317980" cy="318299"/>
            <a:chOff x="1771988" y="2087025"/>
            <a:chExt cx="338025" cy="338400"/>
          </a:xfrm>
        </p:grpSpPr>
        <p:sp>
          <p:nvSpPr>
            <p:cNvPr id="692" name="Google Shape;692;p43"/>
            <p:cNvSpPr/>
            <p:nvPr/>
          </p:nvSpPr>
          <p:spPr>
            <a:xfrm>
              <a:off x="1989188" y="2087025"/>
              <a:ext cx="119125" cy="98950"/>
            </a:xfrm>
            <a:custGeom>
              <a:avLst/>
              <a:gdLst/>
              <a:ahLst/>
              <a:cxnLst/>
              <a:rect l="l" t="t" r="r" b="b"/>
              <a:pathLst>
                <a:path w="4765" h="3958" extrusionOk="0">
                  <a:moveTo>
                    <a:pt x="3993" y="400"/>
                  </a:moveTo>
                  <a:cubicBezTo>
                    <a:pt x="4199" y="400"/>
                    <a:pt x="4379" y="565"/>
                    <a:pt x="4379" y="771"/>
                  </a:cubicBezTo>
                  <a:lnTo>
                    <a:pt x="4379" y="2258"/>
                  </a:lnTo>
                  <a:cubicBezTo>
                    <a:pt x="4379" y="2465"/>
                    <a:pt x="4199" y="2644"/>
                    <a:pt x="3993" y="2644"/>
                  </a:cubicBezTo>
                  <a:lnTo>
                    <a:pt x="1831" y="2644"/>
                  </a:lnTo>
                  <a:cubicBezTo>
                    <a:pt x="1763" y="2644"/>
                    <a:pt x="1680" y="2671"/>
                    <a:pt x="1625" y="2726"/>
                  </a:cubicBezTo>
                  <a:lnTo>
                    <a:pt x="923" y="3429"/>
                  </a:lnTo>
                  <a:lnTo>
                    <a:pt x="923" y="2906"/>
                  </a:lnTo>
                  <a:cubicBezTo>
                    <a:pt x="923" y="2768"/>
                    <a:pt x="827" y="2658"/>
                    <a:pt x="702" y="2631"/>
                  </a:cubicBezTo>
                  <a:cubicBezTo>
                    <a:pt x="524" y="2589"/>
                    <a:pt x="399" y="2438"/>
                    <a:pt x="399" y="2258"/>
                  </a:cubicBezTo>
                  <a:lnTo>
                    <a:pt x="399" y="771"/>
                  </a:lnTo>
                  <a:cubicBezTo>
                    <a:pt x="399" y="565"/>
                    <a:pt x="565" y="400"/>
                    <a:pt x="785" y="400"/>
                  </a:cubicBezTo>
                  <a:close/>
                  <a:moveTo>
                    <a:pt x="785" y="0"/>
                  </a:moveTo>
                  <a:cubicBezTo>
                    <a:pt x="359" y="0"/>
                    <a:pt x="1" y="345"/>
                    <a:pt x="1" y="771"/>
                  </a:cubicBezTo>
                  <a:lnTo>
                    <a:pt x="1" y="2258"/>
                  </a:lnTo>
                  <a:cubicBezTo>
                    <a:pt x="1" y="2589"/>
                    <a:pt x="221" y="2892"/>
                    <a:pt x="524" y="2989"/>
                  </a:cubicBezTo>
                  <a:lnTo>
                    <a:pt x="524" y="3663"/>
                  </a:lnTo>
                  <a:cubicBezTo>
                    <a:pt x="524" y="3787"/>
                    <a:pt x="606" y="3897"/>
                    <a:pt x="717" y="3938"/>
                  </a:cubicBezTo>
                  <a:cubicBezTo>
                    <a:pt x="751" y="3951"/>
                    <a:pt x="786" y="3957"/>
                    <a:pt x="822" y="3957"/>
                  </a:cubicBezTo>
                  <a:cubicBezTo>
                    <a:pt x="901" y="3957"/>
                    <a:pt x="980" y="3927"/>
                    <a:pt x="1047" y="3870"/>
                  </a:cubicBezTo>
                  <a:lnTo>
                    <a:pt x="1873" y="3029"/>
                  </a:lnTo>
                  <a:lnTo>
                    <a:pt x="3993" y="3029"/>
                  </a:lnTo>
                  <a:cubicBezTo>
                    <a:pt x="4420" y="3029"/>
                    <a:pt x="4764" y="2686"/>
                    <a:pt x="4764" y="2258"/>
                  </a:cubicBezTo>
                  <a:lnTo>
                    <a:pt x="4764" y="771"/>
                  </a:lnTo>
                  <a:cubicBezTo>
                    <a:pt x="4764" y="345"/>
                    <a:pt x="4420" y="0"/>
                    <a:pt x="39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3"/>
            <p:cNvSpPr/>
            <p:nvPr/>
          </p:nvSpPr>
          <p:spPr>
            <a:xfrm>
              <a:off x="1771988" y="2128325"/>
              <a:ext cx="338025" cy="297100"/>
            </a:xfrm>
            <a:custGeom>
              <a:avLst/>
              <a:gdLst/>
              <a:ahLst/>
              <a:cxnLst/>
              <a:rect l="l" t="t" r="r" b="b"/>
              <a:pathLst>
                <a:path w="13521" h="11884" extrusionOk="0">
                  <a:moveTo>
                    <a:pt x="6017" y="400"/>
                  </a:moveTo>
                  <a:cubicBezTo>
                    <a:pt x="6196" y="400"/>
                    <a:pt x="6334" y="538"/>
                    <a:pt x="6334" y="716"/>
                  </a:cubicBezTo>
                  <a:cubicBezTo>
                    <a:pt x="6334" y="924"/>
                    <a:pt x="6499" y="1089"/>
                    <a:pt x="6706" y="1089"/>
                  </a:cubicBezTo>
                  <a:lnTo>
                    <a:pt x="6733" y="1089"/>
                  </a:lnTo>
                  <a:cubicBezTo>
                    <a:pt x="6899" y="1089"/>
                    <a:pt x="7050" y="1226"/>
                    <a:pt x="7050" y="1405"/>
                  </a:cubicBezTo>
                  <a:lnTo>
                    <a:pt x="7050" y="2328"/>
                  </a:lnTo>
                  <a:lnTo>
                    <a:pt x="6884" y="2328"/>
                  </a:lnTo>
                  <a:cubicBezTo>
                    <a:pt x="6802" y="2328"/>
                    <a:pt x="6733" y="2259"/>
                    <a:pt x="6733" y="2176"/>
                  </a:cubicBezTo>
                  <a:lnTo>
                    <a:pt x="6733" y="1970"/>
                  </a:lnTo>
                  <a:cubicBezTo>
                    <a:pt x="6733" y="1648"/>
                    <a:pt x="6464" y="1403"/>
                    <a:pt x="6151" y="1403"/>
                  </a:cubicBezTo>
                  <a:cubicBezTo>
                    <a:pt x="6089" y="1403"/>
                    <a:pt x="6026" y="1412"/>
                    <a:pt x="5962" y="1432"/>
                  </a:cubicBezTo>
                  <a:cubicBezTo>
                    <a:pt x="5701" y="1515"/>
                    <a:pt x="5425" y="1556"/>
                    <a:pt x="5150" y="1556"/>
                  </a:cubicBezTo>
                  <a:cubicBezTo>
                    <a:pt x="4875" y="1556"/>
                    <a:pt x="4599" y="1515"/>
                    <a:pt x="4338" y="1432"/>
                  </a:cubicBezTo>
                  <a:cubicBezTo>
                    <a:pt x="4274" y="1412"/>
                    <a:pt x="4211" y="1403"/>
                    <a:pt x="4150" y="1403"/>
                  </a:cubicBezTo>
                  <a:cubicBezTo>
                    <a:pt x="3840" y="1403"/>
                    <a:pt x="3580" y="1648"/>
                    <a:pt x="3580" y="1970"/>
                  </a:cubicBezTo>
                  <a:lnTo>
                    <a:pt x="3580" y="2176"/>
                  </a:lnTo>
                  <a:cubicBezTo>
                    <a:pt x="3580" y="2259"/>
                    <a:pt x="3497" y="2328"/>
                    <a:pt x="3415" y="2328"/>
                  </a:cubicBezTo>
                  <a:lnTo>
                    <a:pt x="3249" y="2328"/>
                  </a:lnTo>
                  <a:lnTo>
                    <a:pt x="3249" y="1392"/>
                  </a:lnTo>
                  <a:cubicBezTo>
                    <a:pt x="3249" y="841"/>
                    <a:pt x="3704" y="400"/>
                    <a:pt x="4241" y="400"/>
                  </a:cubicBezTo>
                  <a:close/>
                  <a:moveTo>
                    <a:pt x="6160" y="1794"/>
                  </a:moveTo>
                  <a:cubicBezTo>
                    <a:pt x="6250" y="1794"/>
                    <a:pt x="6334" y="1868"/>
                    <a:pt x="6334" y="1970"/>
                  </a:cubicBezTo>
                  <a:lnTo>
                    <a:pt x="6334" y="2176"/>
                  </a:lnTo>
                  <a:cubicBezTo>
                    <a:pt x="6334" y="2479"/>
                    <a:pt x="6581" y="2727"/>
                    <a:pt x="6884" y="2727"/>
                  </a:cubicBezTo>
                  <a:lnTo>
                    <a:pt x="7050" y="2727"/>
                  </a:lnTo>
                  <a:lnTo>
                    <a:pt x="7050" y="3112"/>
                  </a:lnTo>
                  <a:cubicBezTo>
                    <a:pt x="7050" y="3154"/>
                    <a:pt x="7009" y="3195"/>
                    <a:pt x="6967" y="3195"/>
                  </a:cubicBezTo>
                  <a:cubicBezTo>
                    <a:pt x="6816" y="3195"/>
                    <a:pt x="6692" y="3305"/>
                    <a:pt x="6692" y="3457"/>
                  </a:cubicBezTo>
                  <a:cubicBezTo>
                    <a:pt x="6637" y="4269"/>
                    <a:pt x="5962" y="4902"/>
                    <a:pt x="5150" y="4902"/>
                  </a:cubicBezTo>
                  <a:cubicBezTo>
                    <a:pt x="4338" y="4902"/>
                    <a:pt x="3663" y="4269"/>
                    <a:pt x="3622" y="3457"/>
                  </a:cubicBezTo>
                  <a:cubicBezTo>
                    <a:pt x="3607" y="3305"/>
                    <a:pt x="3484" y="3195"/>
                    <a:pt x="3332" y="3195"/>
                  </a:cubicBezTo>
                  <a:cubicBezTo>
                    <a:pt x="3291" y="3195"/>
                    <a:pt x="3249" y="3154"/>
                    <a:pt x="3249" y="3112"/>
                  </a:cubicBezTo>
                  <a:lnTo>
                    <a:pt x="3249" y="2727"/>
                  </a:lnTo>
                  <a:lnTo>
                    <a:pt x="3415" y="2727"/>
                  </a:lnTo>
                  <a:cubicBezTo>
                    <a:pt x="3718" y="2727"/>
                    <a:pt x="3965" y="2479"/>
                    <a:pt x="3965" y="2176"/>
                  </a:cubicBezTo>
                  <a:lnTo>
                    <a:pt x="3965" y="1970"/>
                  </a:lnTo>
                  <a:cubicBezTo>
                    <a:pt x="3965" y="1868"/>
                    <a:pt x="4049" y="1794"/>
                    <a:pt x="4148" y="1794"/>
                  </a:cubicBezTo>
                  <a:cubicBezTo>
                    <a:pt x="4169" y="1794"/>
                    <a:pt x="4191" y="1797"/>
                    <a:pt x="4213" y="1805"/>
                  </a:cubicBezTo>
                  <a:cubicBezTo>
                    <a:pt x="4511" y="1906"/>
                    <a:pt x="4822" y="1954"/>
                    <a:pt x="5135" y="1954"/>
                  </a:cubicBezTo>
                  <a:cubicBezTo>
                    <a:pt x="5459" y="1954"/>
                    <a:pt x="5785" y="1903"/>
                    <a:pt x="6100" y="1805"/>
                  </a:cubicBezTo>
                  <a:cubicBezTo>
                    <a:pt x="6120" y="1797"/>
                    <a:pt x="6140" y="1794"/>
                    <a:pt x="6160" y="1794"/>
                  </a:cubicBezTo>
                  <a:close/>
                  <a:moveTo>
                    <a:pt x="3552" y="4448"/>
                  </a:moveTo>
                  <a:cubicBezTo>
                    <a:pt x="3677" y="4641"/>
                    <a:pt x="3842" y="4792"/>
                    <a:pt x="4020" y="4930"/>
                  </a:cubicBezTo>
                  <a:lnTo>
                    <a:pt x="4020" y="5563"/>
                  </a:lnTo>
                  <a:cubicBezTo>
                    <a:pt x="3938" y="5563"/>
                    <a:pt x="3855" y="5577"/>
                    <a:pt x="3773" y="5605"/>
                  </a:cubicBezTo>
                  <a:lnTo>
                    <a:pt x="3512" y="5728"/>
                  </a:lnTo>
                  <a:cubicBezTo>
                    <a:pt x="3457" y="5742"/>
                    <a:pt x="3415" y="5770"/>
                    <a:pt x="3387" y="5811"/>
                  </a:cubicBezTo>
                  <a:lnTo>
                    <a:pt x="2355" y="6114"/>
                  </a:lnTo>
                  <a:lnTo>
                    <a:pt x="2355" y="4613"/>
                  </a:lnTo>
                  <a:cubicBezTo>
                    <a:pt x="2355" y="4531"/>
                    <a:pt x="2423" y="4448"/>
                    <a:pt x="2520" y="4448"/>
                  </a:cubicBezTo>
                  <a:close/>
                  <a:moveTo>
                    <a:pt x="5880" y="5150"/>
                  </a:moveTo>
                  <a:lnTo>
                    <a:pt x="5880" y="5756"/>
                  </a:lnTo>
                  <a:lnTo>
                    <a:pt x="5164" y="6306"/>
                  </a:lnTo>
                  <a:lnTo>
                    <a:pt x="4420" y="5756"/>
                  </a:lnTo>
                  <a:lnTo>
                    <a:pt x="4420" y="5150"/>
                  </a:lnTo>
                  <a:cubicBezTo>
                    <a:pt x="4647" y="5246"/>
                    <a:pt x="4895" y="5294"/>
                    <a:pt x="5145" y="5294"/>
                  </a:cubicBezTo>
                  <a:cubicBezTo>
                    <a:pt x="5394" y="5294"/>
                    <a:pt x="5646" y="5246"/>
                    <a:pt x="5880" y="5150"/>
                  </a:cubicBezTo>
                  <a:close/>
                  <a:moveTo>
                    <a:pt x="6318" y="5961"/>
                  </a:moveTo>
                  <a:cubicBezTo>
                    <a:pt x="6336" y="5961"/>
                    <a:pt x="6355" y="5966"/>
                    <a:pt x="6375" y="5976"/>
                  </a:cubicBezTo>
                  <a:lnTo>
                    <a:pt x="6637" y="6086"/>
                  </a:lnTo>
                  <a:cubicBezTo>
                    <a:pt x="6664" y="6100"/>
                    <a:pt x="6664" y="6141"/>
                    <a:pt x="6651" y="6156"/>
                  </a:cubicBezTo>
                  <a:lnTo>
                    <a:pt x="5921" y="6871"/>
                  </a:lnTo>
                  <a:cubicBezTo>
                    <a:pt x="5907" y="6878"/>
                    <a:pt x="5893" y="6881"/>
                    <a:pt x="5879" y="6881"/>
                  </a:cubicBezTo>
                  <a:cubicBezTo>
                    <a:pt x="5865" y="6881"/>
                    <a:pt x="5852" y="6878"/>
                    <a:pt x="5838" y="6871"/>
                  </a:cubicBezTo>
                  <a:lnTo>
                    <a:pt x="5480" y="6569"/>
                  </a:lnTo>
                  <a:lnTo>
                    <a:pt x="6238" y="5990"/>
                  </a:lnTo>
                  <a:cubicBezTo>
                    <a:pt x="6263" y="5973"/>
                    <a:pt x="6289" y="5961"/>
                    <a:pt x="6318" y="5961"/>
                  </a:cubicBezTo>
                  <a:close/>
                  <a:moveTo>
                    <a:pt x="4000" y="5957"/>
                  </a:moveTo>
                  <a:cubicBezTo>
                    <a:pt x="4026" y="5957"/>
                    <a:pt x="4053" y="5967"/>
                    <a:pt x="4076" y="5990"/>
                  </a:cubicBezTo>
                  <a:lnTo>
                    <a:pt x="4847" y="6569"/>
                  </a:lnTo>
                  <a:lnTo>
                    <a:pt x="4461" y="6885"/>
                  </a:lnTo>
                  <a:cubicBezTo>
                    <a:pt x="4454" y="6898"/>
                    <a:pt x="4444" y="6905"/>
                    <a:pt x="4432" y="6905"/>
                  </a:cubicBezTo>
                  <a:cubicBezTo>
                    <a:pt x="4420" y="6905"/>
                    <a:pt x="4407" y="6898"/>
                    <a:pt x="4393" y="6885"/>
                  </a:cubicBezTo>
                  <a:lnTo>
                    <a:pt x="3663" y="6156"/>
                  </a:lnTo>
                  <a:cubicBezTo>
                    <a:pt x="3635" y="6128"/>
                    <a:pt x="3649" y="6100"/>
                    <a:pt x="3677" y="6086"/>
                  </a:cubicBezTo>
                  <a:lnTo>
                    <a:pt x="3938" y="5976"/>
                  </a:lnTo>
                  <a:cubicBezTo>
                    <a:pt x="3957" y="5964"/>
                    <a:pt x="3978" y="5957"/>
                    <a:pt x="4000" y="5957"/>
                  </a:cubicBezTo>
                  <a:close/>
                  <a:moveTo>
                    <a:pt x="5164" y="6816"/>
                  </a:moveTo>
                  <a:lnTo>
                    <a:pt x="5452" y="7050"/>
                  </a:lnTo>
                  <a:lnTo>
                    <a:pt x="5287" y="7325"/>
                  </a:lnTo>
                  <a:lnTo>
                    <a:pt x="5012" y="7325"/>
                  </a:lnTo>
                  <a:lnTo>
                    <a:pt x="4861" y="7077"/>
                  </a:lnTo>
                  <a:lnTo>
                    <a:pt x="5164" y="6816"/>
                  </a:lnTo>
                  <a:close/>
                  <a:moveTo>
                    <a:pt x="3277" y="6251"/>
                  </a:moveTo>
                  <a:cubicBezTo>
                    <a:pt x="3291" y="6321"/>
                    <a:pt x="3332" y="6376"/>
                    <a:pt x="3374" y="6431"/>
                  </a:cubicBezTo>
                  <a:lnTo>
                    <a:pt x="4117" y="7174"/>
                  </a:lnTo>
                  <a:cubicBezTo>
                    <a:pt x="4200" y="7257"/>
                    <a:pt x="4323" y="7298"/>
                    <a:pt x="4434" y="7298"/>
                  </a:cubicBezTo>
                  <a:cubicBezTo>
                    <a:pt x="4461" y="7298"/>
                    <a:pt x="4489" y="7298"/>
                    <a:pt x="4516" y="7285"/>
                  </a:cubicBezTo>
                  <a:lnTo>
                    <a:pt x="4681" y="7573"/>
                  </a:lnTo>
                  <a:lnTo>
                    <a:pt x="4255" y="9969"/>
                  </a:lnTo>
                  <a:lnTo>
                    <a:pt x="2644" y="9969"/>
                  </a:lnTo>
                  <a:lnTo>
                    <a:pt x="2644" y="9350"/>
                  </a:lnTo>
                  <a:cubicBezTo>
                    <a:pt x="2644" y="9240"/>
                    <a:pt x="2561" y="9143"/>
                    <a:pt x="2451" y="9143"/>
                  </a:cubicBezTo>
                  <a:cubicBezTo>
                    <a:pt x="2341" y="9143"/>
                    <a:pt x="2245" y="9240"/>
                    <a:pt x="2245" y="9350"/>
                  </a:cubicBezTo>
                  <a:lnTo>
                    <a:pt x="2245" y="9969"/>
                  </a:lnTo>
                  <a:lnTo>
                    <a:pt x="1294" y="9969"/>
                  </a:lnTo>
                  <a:lnTo>
                    <a:pt x="1294" y="7753"/>
                  </a:lnTo>
                  <a:cubicBezTo>
                    <a:pt x="1294" y="7215"/>
                    <a:pt x="1667" y="6734"/>
                    <a:pt x="2176" y="6582"/>
                  </a:cubicBezTo>
                  <a:lnTo>
                    <a:pt x="2217" y="6569"/>
                  </a:lnTo>
                  <a:lnTo>
                    <a:pt x="3277" y="6251"/>
                  </a:lnTo>
                  <a:close/>
                  <a:moveTo>
                    <a:pt x="5246" y="7725"/>
                  </a:moveTo>
                  <a:lnTo>
                    <a:pt x="5645" y="9969"/>
                  </a:lnTo>
                  <a:lnTo>
                    <a:pt x="4654" y="9969"/>
                  </a:lnTo>
                  <a:lnTo>
                    <a:pt x="5054" y="7725"/>
                  </a:lnTo>
                  <a:close/>
                  <a:moveTo>
                    <a:pt x="11002" y="4448"/>
                  </a:moveTo>
                  <a:cubicBezTo>
                    <a:pt x="11098" y="4448"/>
                    <a:pt x="11167" y="4531"/>
                    <a:pt x="11167" y="4613"/>
                  </a:cubicBezTo>
                  <a:lnTo>
                    <a:pt x="11167" y="9969"/>
                  </a:lnTo>
                  <a:lnTo>
                    <a:pt x="9405" y="9969"/>
                  </a:lnTo>
                  <a:lnTo>
                    <a:pt x="9405" y="9253"/>
                  </a:lnTo>
                  <a:cubicBezTo>
                    <a:pt x="9405" y="9143"/>
                    <a:pt x="9308" y="9047"/>
                    <a:pt x="9197" y="9047"/>
                  </a:cubicBezTo>
                  <a:cubicBezTo>
                    <a:pt x="9087" y="9047"/>
                    <a:pt x="9005" y="9143"/>
                    <a:pt x="9005" y="9253"/>
                  </a:cubicBezTo>
                  <a:lnTo>
                    <a:pt x="9005" y="9969"/>
                  </a:lnTo>
                  <a:lnTo>
                    <a:pt x="8055" y="9969"/>
                  </a:lnTo>
                  <a:lnTo>
                    <a:pt x="8055" y="9350"/>
                  </a:lnTo>
                  <a:cubicBezTo>
                    <a:pt x="8055" y="9240"/>
                    <a:pt x="7958" y="9143"/>
                    <a:pt x="7848" y="9143"/>
                  </a:cubicBezTo>
                  <a:cubicBezTo>
                    <a:pt x="7738" y="9143"/>
                    <a:pt x="7655" y="9240"/>
                    <a:pt x="7655" y="9350"/>
                  </a:cubicBezTo>
                  <a:lnTo>
                    <a:pt x="7655" y="9969"/>
                  </a:lnTo>
                  <a:lnTo>
                    <a:pt x="6045" y="9969"/>
                  </a:lnTo>
                  <a:lnTo>
                    <a:pt x="5618" y="7560"/>
                  </a:lnTo>
                  <a:lnTo>
                    <a:pt x="5783" y="7270"/>
                  </a:lnTo>
                  <a:cubicBezTo>
                    <a:pt x="5810" y="7285"/>
                    <a:pt x="5838" y="7285"/>
                    <a:pt x="5880" y="7285"/>
                  </a:cubicBezTo>
                  <a:cubicBezTo>
                    <a:pt x="5990" y="7285"/>
                    <a:pt x="6100" y="7243"/>
                    <a:pt x="6196" y="7160"/>
                  </a:cubicBezTo>
                  <a:lnTo>
                    <a:pt x="6926" y="6444"/>
                  </a:lnTo>
                  <a:cubicBezTo>
                    <a:pt x="6981" y="6389"/>
                    <a:pt x="7022" y="6321"/>
                    <a:pt x="7036" y="6251"/>
                  </a:cubicBezTo>
                  <a:lnTo>
                    <a:pt x="8124" y="6582"/>
                  </a:lnTo>
                  <a:cubicBezTo>
                    <a:pt x="8647" y="6734"/>
                    <a:pt x="9005" y="7215"/>
                    <a:pt x="9005" y="7753"/>
                  </a:cubicBezTo>
                  <a:lnTo>
                    <a:pt x="9005" y="8317"/>
                  </a:lnTo>
                  <a:cubicBezTo>
                    <a:pt x="9005" y="8427"/>
                    <a:pt x="9087" y="8524"/>
                    <a:pt x="9197" y="8524"/>
                  </a:cubicBezTo>
                  <a:cubicBezTo>
                    <a:pt x="9308" y="8524"/>
                    <a:pt x="9405" y="8427"/>
                    <a:pt x="9405" y="8317"/>
                  </a:cubicBezTo>
                  <a:lnTo>
                    <a:pt x="9405" y="7753"/>
                  </a:lnTo>
                  <a:cubicBezTo>
                    <a:pt x="9405" y="7037"/>
                    <a:pt x="8922" y="6403"/>
                    <a:pt x="8234" y="6196"/>
                  </a:cubicBezTo>
                  <a:lnTo>
                    <a:pt x="6926" y="5811"/>
                  </a:lnTo>
                  <a:lnTo>
                    <a:pt x="6802" y="5728"/>
                  </a:lnTo>
                  <a:lnTo>
                    <a:pt x="6526" y="5605"/>
                  </a:lnTo>
                  <a:cubicBezTo>
                    <a:pt x="6444" y="5577"/>
                    <a:pt x="6361" y="5563"/>
                    <a:pt x="6279" y="5563"/>
                  </a:cubicBezTo>
                  <a:lnTo>
                    <a:pt x="6279" y="4930"/>
                  </a:lnTo>
                  <a:cubicBezTo>
                    <a:pt x="6458" y="4792"/>
                    <a:pt x="6623" y="4641"/>
                    <a:pt x="6747" y="4448"/>
                  </a:cubicBezTo>
                  <a:close/>
                  <a:moveTo>
                    <a:pt x="8523" y="10369"/>
                  </a:moveTo>
                  <a:cubicBezTo>
                    <a:pt x="8441" y="10575"/>
                    <a:pt x="8248" y="10727"/>
                    <a:pt x="8013" y="10727"/>
                  </a:cubicBezTo>
                  <a:lnTo>
                    <a:pt x="5522" y="10727"/>
                  </a:lnTo>
                  <a:cubicBezTo>
                    <a:pt x="5274" y="10727"/>
                    <a:pt x="5081" y="10575"/>
                    <a:pt x="4999" y="10369"/>
                  </a:cubicBezTo>
                  <a:close/>
                  <a:moveTo>
                    <a:pt x="12998" y="10369"/>
                  </a:moveTo>
                  <a:cubicBezTo>
                    <a:pt x="13067" y="10369"/>
                    <a:pt x="13135" y="10424"/>
                    <a:pt x="13135" y="10506"/>
                  </a:cubicBezTo>
                  <a:cubicBezTo>
                    <a:pt x="13135" y="11043"/>
                    <a:pt x="12695" y="11483"/>
                    <a:pt x="12144" y="11483"/>
                  </a:cubicBezTo>
                  <a:lnTo>
                    <a:pt x="1377" y="11483"/>
                  </a:lnTo>
                  <a:cubicBezTo>
                    <a:pt x="841" y="11483"/>
                    <a:pt x="400" y="11043"/>
                    <a:pt x="400" y="10506"/>
                  </a:cubicBezTo>
                  <a:cubicBezTo>
                    <a:pt x="400" y="10424"/>
                    <a:pt x="455" y="10369"/>
                    <a:pt x="523" y="10369"/>
                  </a:cubicBezTo>
                  <a:lnTo>
                    <a:pt x="4586" y="10369"/>
                  </a:lnTo>
                  <a:cubicBezTo>
                    <a:pt x="4681" y="10795"/>
                    <a:pt x="5054" y="11125"/>
                    <a:pt x="5522" y="11125"/>
                  </a:cubicBezTo>
                  <a:lnTo>
                    <a:pt x="8013" y="11125"/>
                  </a:lnTo>
                  <a:cubicBezTo>
                    <a:pt x="8468" y="11125"/>
                    <a:pt x="8854" y="10795"/>
                    <a:pt x="8936" y="10369"/>
                  </a:cubicBezTo>
                  <a:close/>
                  <a:moveTo>
                    <a:pt x="4241" y="0"/>
                  </a:moveTo>
                  <a:cubicBezTo>
                    <a:pt x="3484" y="0"/>
                    <a:pt x="2864" y="621"/>
                    <a:pt x="2864" y="1392"/>
                  </a:cubicBezTo>
                  <a:lnTo>
                    <a:pt x="2864" y="3112"/>
                  </a:lnTo>
                  <a:cubicBezTo>
                    <a:pt x="2864" y="3347"/>
                    <a:pt x="3016" y="3525"/>
                    <a:pt x="3222" y="3580"/>
                  </a:cubicBezTo>
                  <a:cubicBezTo>
                    <a:pt x="3249" y="3746"/>
                    <a:pt x="3291" y="3898"/>
                    <a:pt x="3346" y="4048"/>
                  </a:cubicBezTo>
                  <a:lnTo>
                    <a:pt x="2520" y="4048"/>
                  </a:lnTo>
                  <a:cubicBezTo>
                    <a:pt x="2217" y="4048"/>
                    <a:pt x="1955" y="4311"/>
                    <a:pt x="1955" y="4613"/>
                  </a:cubicBezTo>
                  <a:lnTo>
                    <a:pt x="1955" y="6238"/>
                  </a:lnTo>
                  <a:cubicBezTo>
                    <a:pt x="1694" y="6334"/>
                    <a:pt x="1474" y="6486"/>
                    <a:pt x="1294" y="6692"/>
                  </a:cubicBezTo>
                  <a:lnTo>
                    <a:pt x="1294" y="3746"/>
                  </a:lnTo>
                  <a:cubicBezTo>
                    <a:pt x="1294" y="3553"/>
                    <a:pt x="1460" y="3388"/>
                    <a:pt x="1652" y="3388"/>
                  </a:cubicBezTo>
                  <a:lnTo>
                    <a:pt x="2135" y="3388"/>
                  </a:lnTo>
                  <a:cubicBezTo>
                    <a:pt x="2245" y="3388"/>
                    <a:pt x="2341" y="3305"/>
                    <a:pt x="2341" y="3195"/>
                  </a:cubicBezTo>
                  <a:cubicBezTo>
                    <a:pt x="2341" y="3085"/>
                    <a:pt x="2245" y="3002"/>
                    <a:pt x="2135" y="3002"/>
                  </a:cubicBezTo>
                  <a:lnTo>
                    <a:pt x="1652" y="3002"/>
                  </a:lnTo>
                  <a:cubicBezTo>
                    <a:pt x="1239" y="3002"/>
                    <a:pt x="896" y="3332"/>
                    <a:pt x="896" y="3746"/>
                  </a:cubicBezTo>
                  <a:lnTo>
                    <a:pt x="896" y="9969"/>
                  </a:lnTo>
                  <a:lnTo>
                    <a:pt x="523" y="9969"/>
                  </a:lnTo>
                  <a:cubicBezTo>
                    <a:pt x="235" y="9969"/>
                    <a:pt x="0" y="10217"/>
                    <a:pt x="0" y="10506"/>
                  </a:cubicBezTo>
                  <a:cubicBezTo>
                    <a:pt x="0" y="11263"/>
                    <a:pt x="620" y="11883"/>
                    <a:pt x="1377" y="11883"/>
                  </a:cubicBezTo>
                  <a:lnTo>
                    <a:pt x="12144" y="11883"/>
                  </a:lnTo>
                  <a:cubicBezTo>
                    <a:pt x="12902" y="11883"/>
                    <a:pt x="13521" y="11263"/>
                    <a:pt x="13521" y="10506"/>
                  </a:cubicBezTo>
                  <a:cubicBezTo>
                    <a:pt x="13521" y="10217"/>
                    <a:pt x="13287" y="9969"/>
                    <a:pt x="12998" y="9969"/>
                  </a:cubicBezTo>
                  <a:lnTo>
                    <a:pt x="12626" y="9969"/>
                  </a:lnTo>
                  <a:lnTo>
                    <a:pt x="12626" y="3746"/>
                  </a:lnTo>
                  <a:cubicBezTo>
                    <a:pt x="12626" y="3332"/>
                    <a:pt x="12282" y="3002"/>
                    <a:pt x="11883" y="3002"/>
                  </a:cubicBezTo>
                  <a:lnTo>
                    <a:pt x="8165" y="3002"/>
                  </a:lnTo>
                  <a:cubicBezTo>
                    <a:pt x="8055" y="3002"/>
                    <a:pt x="7973" y="3085"/>
                    <a:pt x="7973" y="3195"/>
                  </a:cubicBezTo>
                  <a:cubicBezTo>
                    <a:pt x="7973" y="3305"/>
                    <a:pt x="8055" y="3388"/>
                    <a:pt x="8165" y="3388"/>
                  </a:cubicBezTo>
                  <a:lnTo>
                    <a:pt x="11883" y="3388"/>
                  </a:lnTo>
                  <a:cubicBezTo>
                    <a:pt x="12076" y="3388"/>
                    <a:pt x="12227" y="3553"/>
                    <a:pt x="12227" y="3746"/>
                  </a:cubicBezTo>
                  <a:lnTo>
                    <a:pt x="12227" y="9969"/>
                  </a:lnTo>
                  <a:lnTo>
                    <a:pt x="11566" y="9969"/>
                  </a:lnTo>
                  <a:lnTo>
                    <a:pt x="11566" y="4613"/>
                  </a:lnTo>
                  <a:cubicBezTo>
                    <a:pt x="11566" y="4311"/>
                    <a:pt x="11318" y="4048"/>
                    <a:pt x="11002" y="4048"/>
                  </a:cubicBezTo>
                  <a:lnTo>
                    <a:pt x="6954" y="4048"/>
                  </a:lnTo>
                  <a:cubicBezTo>
                    <a:pt x="7009" y="3898"/>
                    <a:pt x="7050" y="3746"/>
                    <a:pt x="7077" y="3580"/>
                  </a:cubicBezTo>
                  <a:cubicBezTo>
                    <a:pt x="7284" y="3525"/>
                    <a:pt x="7435" y="3347"/>
                    <a:pt x="7435" y="3112"/>
                  </a:cubicBezTo>
                  <a:lnTo>
                    <a:pt x="7435" y="1405"/>
                  </a:lnTo>
                  <a:cubicBezTo>
                    <a:pt x="7435" y="1006"/>
                    <a:pt x="7119" y="689"/>
                    <a:pt x="6733" y="689"/>
                  </a:cubicBezTo>
                  <a:cubicBezTo>
                    <a:pt x="6719" y="303"/>
                    <a:pt x="6403" y="0"/>
                    <a:pt x="6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971AEFC9-6E9A-60CD-9662-AE3F21E2767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2" t="13148" r="38304" b="5111"/>
          <a:stretch/>
        </p:blipFill>
        <p:spPr bwMode="auto">
          <a:xfrm>
            <a:off x="3739621" y="35331"/>
            <a:ext cx="3980448" cy="4952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>
            <a:spLocks noGrp="1"/>
          </p:cNvSpPr>
          <p:nvPr>
            <p:ph type="title"/>
          </p:nvPr>
        </p:nvSpPr>
        <p:spPr>
          <a:xfrm>
            <a:off x="921044" y="-419938"/>
            <a:ext cx="7130700" cy="22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Tampilan dashboard</a:t>
            </a:r>
            <a:endParaRPr sz="3500" dirty="0">
              <a:latin typeface="Manrope Light"/>
              <a:ea typeface="Manrope Light"/>
              <a:cs typeface="Manrope Light"/>
              <a:sym typeface="Manrope Light"/>
            </a:endParaRPr>
          </a:p>
        </p:txBody>
      </p:sp>
      <p:pic>
        <p:nvPicPr>
          <p:cNvPr id="433" name="Google Shape;43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24337">
            <a:off x="291127" y="3671876"/>
            <a:ext cx="2779176" cy="277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41166">
            <a:off x="6615076" y="-1264026"/>
            <a:ext cx="2962472" cy="2962472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7"/>
          <p:cNvSpPr/>
          <p:nvPr/>
        </p:nvSpPr>
        <p:spPr>
          <a:xfrm rot="10800000">
            <a:off x="-1470757" y="3976275"/>
            <a:ext cx="4415794" cy="2170376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7"/>
          <p:cNvSpPr/>
          <p:nvPr/>
        </p:nvSpPr>
        <p:spPr>
          <a:xfrm rot="10800000">
            <a:off x="-1569738" y="4264706"/>
            <a:ext cx="2962466" cy="1798475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7"/>
          <p:cNvSpPr/>
          <p:nvPr/>
        </p:nvSpPr>
        <p:spPr>
          <a:xfrm rot="-6300624" flipH="1">
            <a:off x="6850795" y="31445"/>
            <a:ext cx="3837784" cy="2222624"/>
          </a:xfrm>
          <a:custGeom>
            <a:avLst/>
            <a:gdLst/>
            <a:ahLst/>
            <a:cxnLst/>
            <a:rect l="l" t="t" r="r" b="b"/>
            <a:pathLst>
              <a:path w="153508" h="88903" extrusionOk="0">
                <a:moveTo>
                  <a:pt x="84077" y="524"/>
                </a:moveTo>
                <a:cubicBezTo>
                  <a:pt x="86808" y="1"/>
                  <a:pt x="89147" y="1404"/>
                  <a:pt x="91596" y="2507"/>
                </a:cubicBezTo>
                <a:cubicBezTo>
                  <a:pt x="95469" y="4228"/>
                  <a:pt x="98798" y="6716"/>
                  <a:pt x="101865" y="9597"/>
                </a:cubicBezTo>
                <a:cubicBezTo>
                  <a:pt x="103137" y="10794"/>
                  <a:pt x="104110" y="12253"/>
                  <a:pt x="104970" y="13749"/>
                </a:cubicBezTo>
                <a:cubicBezTo>
                  <a:pt x="106522" y="16386"/>
                  <a:pt x="108188" y="18967"/>
                  <a:pt x="109365" y="21792"/>
                </a:cubicBezTo>
                <a:cubicBezTo>
                  <a:pt x="111273" y="26318"/>
                  <a:pt x="112919" y="30957"/>
                  <a:pt x="113986" y="35783"/>
                </a:cubicBezTo>
                <a:cubicBezTo>
                  <a:pt x="114622" y="38663"/>
                  <a:pt x="115425" y="41506"/>
                  <a:pt x="116043" y="44405"/>
                </a:cubicBezTo>
                <a:cubicBezTo>
                  <a:pt x="117016" y="48913"/>
                  <a:pt x="118176" y="53383"/>
                  <a:pt x="119353" y="57854"/>
                </a:cubicBezTo>
                <a:cubicBezTo>
                  <a:pt x="120326" y="61520"/>
                  <a:pt x="121393" y="65129"/>
                  <a:pt x="123039" y="68553"/>
                </a:cubicBezTo>
                <a:cubicBezTo>
                  <a:pt x="124086" y="70722"/>
                  <a:pt x="125488" y="72686"/>
                  <a:pt x="126967" y="74575"/>
                </a:cubicBezTo>
                <a:cubicBezTo>
                  <a:pt x="128949" y="77082"/>
                  <a:pt x="130800" y="79700"/>
                  <a:pt x="133232" y="81813"/>
                </a:cubicBezTo>
                <a:cubicBezTo>
                  <a:pt x="135982" y="84245"/>
                  <a:pt x="138975" y="86210"/>
                  <a:pt x="142604" y="87088"/>
                </a:cubicBezTo>
                <a:cubicBezTo>
                  <a:pt x="143819" y="87369"/>
                  <a:pt x="144998" y="87761"/>
                  <a:pt x="146213" y="87986"/>
                </a:cubicBezTo>
                <a:cubicBezTo>
                  <a:pt x="148364" y="88379"/>
                  <a:pt x="150365" y="87986"/>
                  <a:pt x="152310" y="87088"/>
                </a:cubicBezTo>
                <a:cubicBezTo>
                  <a:pt x="152423" y="87033"/>
                  <a:pt x="152535" y="86976"/>
                  <a:pt x="152647" y="86938"/>
                </a:cubicBezTo>
                <a:cubicBezTo>
                  <a:pt x="152891" y="86845"/>
                  <a:pt x="153208" y="86639"/>
                  <a:pt x="153358" y="86976"/>
                </a:cubicBezTo>
                <a:cubicBezTo>
                  <a:pt x="153507" y="87332"/>
                  <a:pt x="153133" y="87425"/>
                  <a:pt x="152891" y="87537"/>
                </a:cubicBezTo>
                <a:cubicBezTo>
                  <a:pt x="150198" y="88866"/>
                  <a:pt x="147467" y="88903"/>
                  <a:pt x="144549" y="88155"/>
                </a:cubicBezTo>
                <a:cubicBezTo>
                  <a:pt x="140658" y="87145"/>
                  <a:pt x="137104" y="85554"/>
                  <a:pt x="133980" y="83010"/>
                </a:cubicBezTo>
                <a:cubicBezTo>
                  <a:pt x="132054" y="81421"/>
                  <a:pt x="130408" y="79551"/>
                  <a:pt x="128855" y="77606"/>
                </a:cubicBezTo>
                <a:cubicBezTo>
                  <a:pt x="127172" y="75491"/>
                  <a:pt x="125488" y="73396"/>
                  <a:pt x="124029" y="71114"/>
                </a:cubicBezTo>
                <a:cubicBezTo>
                  <a:pt x="121972" y="67879"/>
                  <a:pt x="120719" y="64325"/>
                  <a:pt x="119672" y="60697"/>
                </a:cubicBezTo>
                <a:cubicBezTo>
                  <a:pt x="117914" y="54637"/>
                  <a:pt x="116455" y="48482"/>
                  <a:pt x="115014" y="42347"/>
                </a:cubicBezTo>
                <a:cubicBezTo>
                  <a:pt x="114116" y="38457"/>
                  <a:pt x="113331" y="34529"/>
                  <a:pt x="112059" y="30732"/>
                </a:cubicBezTo>
                <a:cubicBezTo>
                  <a:pt x="110899" y="27309"/>
                  <a:pt x="109889" y="23792"/>
                  <a:pt x="108131" y="20613"/>
                </a:cubicBezTo>
                <a:cubicBezTo>
                  <a:pt x="106355" y="17340"/>
                  <a:pt x="104709" y="13991"/>
                  <a:pt x="102332" y="11073"/>
                </a:cubicBezTo>
                <a:cubicBezTo>
                  <a:pt x="101060" y="9502"/>
                  <a:pt x="99434" y="8362"/>
                  <a:pt x="97900" y="7090"/>
                </a:cubicBezTo>
                <a:cubicBezTo>
                  <a:pt x="95282" y="4883"/>
                  <a:pt x="92120" y="3649"/>
                  <a:pt x="89127" y="2115"/>
                </a:cubicBezTo>
                <a:cubicBezTo>
                  <a:pt x="86977" y="1011"/>
                  <a:pt x="84695" y="1160"/>
                  <a:pt x="82413" y="1198"/>
                </a:cubicBezTo>
                <a:cubicBezTo>
                  <a:pt x="78111" y="1272"/>
                  <a:pt x="74351" y="3031"/>
                  <a:pt x="70610" y="4901"/>
                </a:cubicBezTo>
                <a:cubicBezTo>
                  <a:pt x="66495" y="6996"/>
                  <a:pt x="62941" y="9839"/>
                  <a:pt x="59407" y="12757"/>
                </a:cubicBezTo>
                <a:cubicBezTo>
                  <a:pt x="55179" y="16236"/>
                  <a:pt x="51606" y="20351"/>
                  <a:pt x="47903" y="24336"/>
                </a:cubicBezTo>
                <a:cubicBezTo>
                  <a:pt x="45715" y="26692"/>
                  <a:pt x="43601" y="29124"/>
                  <a:pt x="41506" y="31536"/>
                </a:cubicBezTo>
                <a:cubicBezTo>
                  <a:pt x="38420" y="35109"/>
                  <a:pt x="35707" y="38980"/>
                  <a:pt x="33370" y="43077"/>
                </a:cubicBezTo>
                <a:cubicBezTo>
                  <a:pt x="32510" y="44592"/>
                  <a:pt x="31350" y="45901"/>
                  <a:pt x="30358" y="47322"/>
                </a:cubicBezTo>
                <a:cubicBezTo>
                  <a:pt x="29180" y="49006"/>
                  <a:pt x="28170" y="50839"/>
                  <a:pt x="26824" y="52410"/>
                </a:cubicBezTo>
                <a:cubicBezTo>
                  <a:pt x="23158" y="56732"/>
                  <a:pt x="19659" y="61183"/>
                  <a:pt x="15713" y="65241"/>
                </a:cubicBezTo>
                <a:cubicBezTo>
                  <a:pt x="13731" y="67281"/>
                  <a:pt x="11972" y="69581"/>
                  <a:pt x="10008" y="71658"/>
                </a:cubicBezTo>
                <a:cubicBezTo>
                  <a:pt x="7464" y="74351"/>
                  <a:pt x="4696" y="76820"/>
                  <a:pt x="1685" y="79008"/>
                </a:cubicBezTo>
                <a:cubicBezTo>
                  <a:pt x="1516" y="79139"/>
                  <a:pt x="1329" y="79232"/>
                  <a:pt x="1348" y="79513"/>
                </a:cubicBezTo>
                <a:cubicBezTo>
                  <a:pt x="1366" y="79793"/>
                  <a:pt x="1161" y="79925"/>
                  <a:pt x="880" y="79925"/>
                </a:cubicBezTo>
                <a:cubicBezTo>
                  <a:pt x="563" y="79925"/>
                  <a:pt x="244" y="79868"/>
                  <a:pt x="94" y="79531"/>
                </a:cubicBezTo>
                <a:cubicBezTo>
                  <a:pt x="0" y="79252"/>
                  <a:pt x="114" y="79027"/>
                  <a:pt x="338" y="78858"/>
                </a:cubicBezTo>
                <a:cubicBezTo>
                  <a:pt x="1179" y="78259"/>
                  <a:pt x="2022" y="77680"/>
                  <a:pt x="2845" y="77062"/>
                </a:cubicBezTo>
                <a:cubicBezTo>
                  <a:pt x="5650" y="74912"/>
                  <a:pt x="8137" y="72424"/>
                  <a:pt x="10569" y="69842"/>
                </a:cubicBezTo>
                <a:cubicBezTo>
                  <a:pt x="13132" y="67131"/>
                  <a:pt x="15469" y="64231"/>
                  <a:pt x="18070" y="61557"/>
                </a:cubicBezTo>
                <a:cubicBezTo>
                  <a:pt x="20370" y="59181"/>
                  <a:pt x="22315" y="56470"/>
                  <a:pt x="24485" y="53981"/>
                </a:cubicBezTo>
                <a:cubicBezTo>
                  <a:pt x="26936" y="51213"/>
                  <a:pt x="28749" y="48015"/>
                  <a:pt x="31013" y="45135"/>
                </a:cubicBezTo>
                <a:cubicBezTo>
                  <a:pt x="32490" y="43245"/>
                  <a:pt x="33557" y="41095"/>
                  <a:pt x="34904" y="39130"/>
                </a:cubicBezTo>
                <a:cubicBezTo>
                  <a:pt x="37298" y="35614"/>
                  <a:pt x="39785" y="32154"/>
                  <a:pt x="42722" y="29049"/>
                </a:cubicBezTo>
                <a:cubicBezTo>
                  <a:pt x="45117" y="26523"/>
                  <a:pt x="47304" y="23774"/>
                  <a:pt x="49698" y="21231"/>
                </a:cubicBezTo>
                <a:cubicBezTo>
                  <a:pt x="51102" y="19734"/>
                  <a:pt x="52598" y="18275"/>
                  <a:pt x="53982" y="16742"/>
                </a:cubicBezTo>
                <a:cubicBezTo>
                  <a:pt x="56115" y="14310"/>
                  <a:pt x="58751" y="12440"/>
                  <a:pt x="61183" y="10345"/>
                </a:cubicBezTo>
                <a:cubicBezTo>
                  <a:pt x="64288" y="7651"/>
                  <a:pt x="67749" y="5519"/>
                  <a:pt x="71415" y="3686"/>
                </a:cubicBezTo>
                <a:cubicBezTo>
                  <a:pt x="75361" y="1741"/>
                  <a:pt x="79420" y="206"/>
                  <a:pt x="84077" y="5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7"/>
          <p:cNvSpPr/>
          <p:nvPr/>
        </p:nvSpPr>
        <p:spPr>
          <a:xfrm rot="-6300624" flipH="1">
            <a:off x="7636190" y="-346997"/>
            <a:ext cx="2178198" cy="1926117"/>
          </a:xfrm>
          <a:custGeom>
            <a:avLst/>
            <a:gdLst/>
            <a:ahLst/>
            <a:cxnLst/>
            <a:rect l="l" t="t" r="r" b="b"/>
            <a:pathLst>
              <a:path w="87126" h="77043" extrusionOk="0">
                <a:moveTo>
                  <a:pt x="74013" y="14084"/>
                </a:moveTo>
                <a:cubicBezTo>
                  <a:pt x="74070" y="16890"/>
                  <a:pt x="73602" y="20107"/>
                  <a:pt x="73546" y="23324"/>
                </a:cubicBezTo>
                <a:cubicBezTo>
                  <a:pt x="73509" y="26635"/>
                  <a:pt x="72741" y="29815"/>
                  <a:pt x="72312" y="33050"/>
                </a:cubicBezTo>
                <a:cubicBezTo>
                  <a:pt x="71881" y="36193"/>
                  <a:pt x="71077" y="39280"/>
                  <a:pt x="70609" y="42422"/>
                </a:cubicBezTo>
                <a:cubicBezTo>
                  <a:pt x="70422" y="43769"/>
                  <a:pt x="70385" y="45115"/>
                  <a:pt x="70329" y="46480"/>
                </a:cubicBezTo>
                <a:cubicBezTo>
                  <a:pt x="70235" y="49360"/>
                  <a:pt x="70011" y="52241"/>
                  <a:pt x="70123" y="55121"/>
                </a:cubicBezTo>
                <a:cubicBezTo>
                  <a:pt x="70310" y="60059"/>
                  <a:pt x="71564" y="64717"/>
                  <a:pt x="74070" y="69019"/>
                </a:cubicBezTo>
                <a:cubicBezTo>
                  <a:pt x="75697" y="71806"/>
                  <a:pt x="77998" y="73601"/>
                  <a:pt x="81196" y="74312"/>
                </a:cubicBezTo>
                <a:cubicBezTo>
                  <a:pt x="83048" y="74743"/>
                  <a:pt x="84844" y="75454"/>
                  <a:pt x="86620" y="76127"/>
                </a:cubicBezTo>
                <a:cubicBezTo>
                  <a:pt x="86919" y="76239"/>
                  <a:pt x="87126" y="76389"/>
                  <a:pt x="87014" y="76744"/>
                </a:cubicBezTo>
                <a:cubicBezTo>
                  <a:pt x="86919" y="77043"/>
                  <a:pt x="86677" y="77005"/>
                  <a:pt x="86433" y="76913"/>
                </a:cubicBezTo>
                <a:cubicBezTo>
                  <a:pt x="84263" y="75940"/>
                  <a:pt x="82001" y="75247"/>
                  <a:pt x="79737" y="74611"/>
                </a:cubicBezTo>
                <a:cubicBezTo>
                  <a:pt x="76801" y="73808"/>
                  <a:pt x="74874" y="71788"/>
                  <a:pt x="73397" y="69262"/>
                </a:cubicBezTo>
                <a:cubicBezTo>
                  <a:pt x="70890" y="65035"/>
                  <a:pt x="69636" y="60433"/>
                  <a:pt x="69357" y="55552"/>
                </a:cubicBezTo>
                <a:cubicBezTo>
                  <a:pt x="69225" y="53046"/>
                  <a:pt x="69375" y="50540"/>
                  <a:pt x="69506" y="48051"/>
                </a:cubicBezTo>
                <a:cubicBezTo>
                  <a:pt x="69581" y="46443"/>
                  <a:pt x="69599" y="44853"/>
                  <a:pt x="69731" y="43263"/>
                </a:cubicBezTo>
                <a:cubicBezTo>
                  <a:pt x="69918" y="41056"/>
                  <a:pt x="70572" y="38923"/>
                  <a:pt x="70908" y="36736"/>
                </a:cubicBezTo>
                <a:cubicBezTo>
                  <a:pt x="71414" y="33611"/>
                  <a:pt x="71975" y="30488"/>
                  <a:pt x="72462" y="27346"/>
                </a:cubicBezTo>
                <a:cubicBezTo>
                  <a:pt x="72723" y="25606"/>
                  <a:pt x="72667" y="23810"/>
                  <a:pt x="72779" y="22034"/>
                </a:cubicBezTo>
                <a:cubicBezTo>
                  <a:pt x="72928" y="19864"/>
                  <a:pt x="73135" y="17675"/>
                  <a:pt x="73172" y="15488"/>
                </a:cubicBezTo>
                <a:cubicBezTo>
                  <a:pt x="73228" y="12064"/>
                  <a:pt x="73377" y="8622"/>
                  <a:pt x="72050" y="5330"/>
                </a:cubicBezTo>
                <a:cubicBezTo>
                  <a:pt x="71452" y="3834"/>
                  <a:pt x="70554" y="2749"/>
                  <a:pt x="68963" y="2245"/>
                </a:cubicBezTo>
                <a:cubicBezTo>
                  <a:pt x="67953" y="1908"/>
                  <a:pt x="67018" y="1328"/>
                  <a:pt x="65952" y="1197"/>
                </a:cubicBezTo>
                <a:cubicBezTo>
                  <a:pt x="63165" y="879"/>
                  <a:pt x="60491" y="1347"/>
                  <a:pt x="57947" y="2544"/>
                </a:cubicBezTo>
                <a:cubicBezTo>
                  <a:pt x="54299" y="4265"/>
                  <a:pt x="50914" y="6472"/>
                  <a:pt x="47884" y="9109"/>
                </a:cubicBezTo>
                <a:cubicBezTo>
                  <a:pt x="45041" y="11597"/>
                  <a:pt x="42291" y="14178"/>
                  <a:pt x="39953" y="17152"/>
                </a:cubicBezTo>
                <a:cubicBezTo>
                  <a:pt x="38886" y="18480"/>
                  <a:pt x="37671" y="19715"/>
                  <a:pt x="36512" y="20967"/>
                </a:cubicBezTo>
                <a:cubicBezTo>
                  <a:pt x="32546" y="25232"/>
                  <a:pt x="28843" y="29721"/>
                  <a:pt x="25532" y="34509"/>
                </a:cubicBezTo>
                <a:cubicBezTo>
                  <a:pt x="22858" y="38419"/>
                  <a:pt x="20276" y="42384"/>
                  <a:pt x="17807" y="46405"/>
                </a:cubicBezTo>
                <a:cubicBezTo>
                  <a:pt x="16274" y="48911"/>
                  <a:pt x="15077" y="51567"/>
                  <a:pt x="13543" y="54056"/>
                </a:cubicBezTo>
                <a:cubicBezTo>
                  <a:pt x="11728" y="56992"/>
                  <a:pt x="10326" y="60154"/>
                  <a:pt x="8493" y="63089"/>
                </a:cubicBezTo>
                <a:cubicBezTo>
                  <a:pt x="7221" y="65129"/>
                  <a:pt x="5742" y="66980"/>
                  <a:pt x="3909" y="68551"/>
                </a:cubicBezTo>
                <a:cubicBezTo>
                  <a:pt x="3143" y="69224"/>
                  <a:pt x="2470" y="70029"/>
                  <a:pt x="1515" y="70441"/>
                </a:cubicBezTo>
                <a:cubicBezTo>
                  <a:pt x="1179" y="70591"/>
                  <a:pt x="861" y="70721"/>
                  <a:pt x="487" y="70665"/>
                </a:cubicBezTo>
                <a:cubicBezTo>
                  <a:pt x="243" y="70628"/>
                  <a:pt x="38" y="70516"/>
                  <a:pt x="19" y="70216"/>
                </a:cubicBezTo>
                <a:cubicBezTo>
                  <a:pt x="1" y="69935"/>
                  <a:pt x="188" y="69730"/>
                  <a:pt x="430" y="69730"/>
                </a:cubicBezTo>
                <a:cubicBezTo>
                  <a:pt x="1515" y="69730"/>
                  <a:pt x="2151" y="68945"/>
                  <a:pt x="2881" y="68327"/>
                </a:cubicBezTo>
                <a:cubicBezTo>
                  <a:pt x="5555" y="66064"/>
                  <a:pt x="7501" y="63239"/>
                  <a:pt x="9166" y="60191"/>
                </a:cubicBezTo>
                <a:cubicBezTo>
                  <a:pt x="11578" y="55795"/>
                  <a:pt x="13917" y="51363"/>
                  <a:pt x="16479" y="47061"/>
                </a:cubicBezTo>
                <a:cubicBezTo>
                  <a:pt x="19771" y="41467"/>
                  <a:pt x="23324" y="36043"/>
                  <a:pt x="27178" y="30825"/>
                </a:cubicBezTo>
                <a:cubicBezTo>
                  <a:pt x="29684" y="27439"/>
                  <a:pt x="32415" y="24204"/>
                  <a:pt x="35258" y="21099"/>
                </a:cubicBezTo>
                <a:cubicBezTo>
                  <a:pt x="37522" y="18630"/>
                  <a:pt x="39654" y="16029"/>
                  <a:pt x="41973" y="13598"/>
                </a:cubicBezTo>
                <a:cubicBezTo>
                  <a:pt x="44498" y="10942"/>
                  <a:pt x="47191" y="8473"/>
                  <a:pt x="50147" y="6266"/>
                </a:cubicBezTo>
                <a:cubicBezTo>
                  <a:pt x="52785" y="4302"/>
                  <a:pt x="55590" y="2694"/>
                  <a:pt x="58563" y="1385"/>
                </a:cubicBezTo>
                <a:cubicBezTo>
                  <a:pt x="60865" y="374"/>
                  <a:pt x="63334" y="0"/>
                  <a:pt x="65858" y="318"/>
                </a:cubicBezTo>
                <a:cubicBezTo>
                  <a:pt x="67579" y="542"/>
                  <a:pt x="69170" y="1328"/>
                  <a:pt x="70703" y="2151"/>
                </a:cubicBezTo>
                <a:cubicBezTo>
                  <a:pt x="71432" y="2525"/>
                  <a:pt x="71938" y="3180"/>
                  <a:pt x="72312" y="3909"/>
                </a:cubicBezTo>
                <a:cubicBezTo>
                  <a:pt x="73210" y="5630"/>
                  <a:pt x="73696" y="7463"/>
                  <a:pt x="73883" y="9390"/>
                </a:cubicBezTo>
                <a:cubicBezTo>
                  <a:pt x="74013" y="10812"/>
                  <a:pt x="74013" y="12233"/>
                  <a:pt x="74013" y="1408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96167">
            <a:off x="417881" y="-46033"/>
            <a:ext cx="1949696" cy="194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445CEF-30E8-FFE8-7DD5-7B417BED5C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50" y="1064962"/>
            <a:ext cx="7786688" cy="39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1117911" y="138498"/>
            <a:ext cx="4325625" cy="752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Tampilan Guru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448" name="Google Shape;4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5809">
            <a:off x="-680370" y="944133"/>
            <a:ext cx="2418499" cy="2418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22375">
            <a:off x="-704251" y="-538920"/>
            <a:ext cx="2466260" cy="2466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123292">
            <a:off x="7156382" y="2963860"/>
            <a:ext cx="2200418" cy="220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634619" flipH="1">
            <a:off x="6916524" y="1565393"/>
            <a:ext cx="3458764" cy="2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5D20ED-F76C-D96A-4E81-2C4C1B9FF49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" t="1669" r="1974" b="1487"/>
          <a:stretch/>
        </p:blipFill>
        <p:spPr bwMode="auto">
          <a:xfrm>
            <a:off x="558155" y="1070575"/>
            <a:ext cx="8100070" cy="391915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2"/>
          <p:cNvSpPr txBox="1">
            <a:spLocks noGrp="1"/>
          </p:cNvSpPr>
          <p:nvPr>
            <p:ph type="title"/>
          </p:nvPr>
        </p:nvSpPr>
        <p:spPr>
          <a:xfrm>
            <a:off x="1105762" y="176766"/>
            <a:ext cx="470682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Tampilan Siswa</a:t>
            </a:r>
            <a:endParaRPr dirty="0">
              <a:solidFill>
                <a:schemeClr val="accent3"/>
              </a:solidFill>
            </a:endParaRPr>
          </a:p>
        </p:txBody>
      </p:sp>
      <p:pic>
        <p:nvPicPr>
          <p:cNvPr id="620" name="Google Shape;6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95980">
            <a:off x="7191149" y="1313676"/>
            <a:ext cx="2785551" cy="198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325407">
            <a:off x="27754" y="1304147"/>
            <a:ext cx="1680053" cy="168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78988" y="2620925"/>
            <a:ext cx="1983073" cy="1983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613" y="3875725"/>
            <a:ext cx="1983073" cy="19830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42"/>
          <p:cNvGrpSpPr/>
          <p:nvPr/>
        </p:nvGrpSpPr>
        <p:grpSpPr>
          <a:xfrm rot="4499862" flipH="1">
            <a:off x="7160245" y="2900102"/>
            <a:ext cx="2394817" cy="3934334"/>
            <a:chOff x="-1358908" y="-895582"/>
            <a:chExt cx="2395352" cy="3935212"/>
          </a:xfrm>
        </p:grpSpPr>
        <p:sp>
          <p:nvSpPr>
            <p:cNvPr id="625" name="Google Shape;625;p42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2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7" name="Google Shape;627;p42"/>
          <p:cNvSpPr/>
          <p:nvPr/>
        </p:nvSpPr>
        <p:spPr>
          <a:xfrm rot="-4511513" flipH="1">
            <a:off x="-2614170" y="1637586"/>
            <a:ext cx="4415380" cy="2170173"/>
          </a:xfrm>
          <a:custGeom>
            <a:avLst/>
            <a:gdLst/>
            <a:ahLst/>
            <a:cxnLst/>
            <a:rect l="l" t="t" r="r" b="b"/>
            <a:pathLst>
              <a:path w="176121" h="86564" extrusionOk="0">
                <a:moveTo>
                  <a:pt x="176121" y="61780"/>
                </a:moveTo>
                <a:cubicBezTo>
                  <a:pt x="175914" y="61874"/>
                  <a:pt x="175727" y="61986"/>
                  <a:pt x="175465" y="61967"/>
                </a:cubicBezTo>
                <a:cubicBezTo>
                  <a:pt x="170696" y="61650"/>
                  <a:pt x="165926" y="61331"/>
                  <a:pt x="161175" y="60845"/>
                </a:cubicBezTo>
                <a:cubicBezTo>
                  <a:pt x="155321" y="60246"/>
                  <a:pt x="149448" y="59891"/>
                  <a:pt x="143556" y="60078"/>
                </a:cubicBezTo>
                <a:cubicBezTo>
                  <a:pt x="139086" y="60209"/>
                  <a:pt x="134747" y="61014"/>
                  <a:pt x="130407" y="62024"/>
                </a:cubicBezTo>
                <a:cubicBezTo>
                  <a:pt x="125487" y="63164"/>
                  <a:pt x="120811" y="64959"/>
                  <a:pt x="116098" y="66680"/>
                </a:cubicBezTo>
                <a:cubicBezTo>
                  <a:pt x="110730" y="68645"/>
                  <a:pt x="105848" y="71543"/>
                  <a:pt x="101228" y="74910"/>
                </a:cubicBezTo>
                <a:cubicBezTo>
                  <a:pt x="98067" y="77212"/>
                  <a:pt x="94999" y="79661"/>
                  <a:pt x="91539" y="81494"/>
                </a:cubicBezTo>
                <a:cubicBezTo>
                  <a:pt x="88640" y="83028"/>
                  <a:pt x="85796" y="84711"/>
                  <a:pt x="82636" y="85721"/>
                </a:cubicBezTo>
                <a:cubicBezTo>
                  <a:pt x="80728" y="86339"/>
                  <a:pt x="78764" y="86339"/>
                  <a:pt x="76781" y="86414"/>
                </a:cubicBezTo>
                <a:cubicBezTo>
                  <a:pt x="73247" y="86564"/>
                  <a:pt x="69917" y="85759"/>
                  <a:pt x="66700" y="84394"/>
                </a:cubicBezTo>
                <a:cubicBezTo>
                  <a:pt x="63725" y="83140"/>
                  <a:pt x="60957" y="81514"/>
                  <a:pt x="58488" y="79362"/>
                </a:cubicBezTo>
                <a:cubicBezTo>
                  <a:pt x="55702" y="76930"/>
                  <a:pt x="54131" y="73845"/>
                  <a:pt x="53420" y="70291"/>
                </a:cubicBezTo>
                <a:cubicBezTo>
                  <a:pt x="52260" y="64530"/>
                  <a:pt x="51550" y="58732"/>
                  <a:pt x="51343" y="52859"/>
                </a:cubicBezTo>
                <a:cubicBezTo>
                  <a:pt x="51138" y="47677"/>
                  <a:pt x="50727" y="42514"/>
                  <a:pt x="49717" y="37427"/>
                </a:cubicBezTo>
                <a:cubicBezTo>
                  <a:pt x="49342" y="35444"/>
                  <a:pt x="48575" y="33611"/>
                  <a:pt x="47809" y="31760"/>
                </a:cubicBezTo>
                <a:cubicBezTo>
                  <a:pt x="45415" y="25962"/>
                  <a:pt x="41542" y="21229"/>
                  <a:pt x="37090" y="16927"/>
                </a:cubicBezTo>
                <a:cubicBezTo>
                  <a:pt x="35613" y="15505"/>
                  <a:pt x="33873" y="14477"/>
                  <a:pt x="32078" y="13542"/>
                </a:cubicBezTo>
                <a:cubicBezTo>
                  <a:pt x="30975" y="12981"/>
                  <a:pt x="29927" y="12345"/>
                  <a:pt x="28973" y="11559"/>
                </a:cubicBezTo>
                <a:cubicBezTo>
                  <a:pt x="26579" y="9557"/>
                  <a:pt x="23661" y="8585"/>
                  <a:pt x="20874" y="7332"/>
                </a:cubicBezTo>
                <a:cubicBezTo>
                  <a:pt x="16797" y="5499"/>
                  <a:pt x="12513" y="4489"/>
                  <a:pt x="8136" y="3759"/>
                </a:cubicBezTo>
                <a:cubicBezTo>
                  <a:pt x="5836" y="3367"/>
                  <a:pt x="3535" y="2881"/>
                  <a:pt x="1515" y="1609"/>
                </a:cubicBezTo>
                <a:cubicBezTo>
                  <a:pt x="1178" y="1402"/>
                  <a:pt x="711" y="1534"/>
                  <a:pt x="430" y="1140"/>
                </a:cubicBezTo>
                <a:cubicBezTo>
                  <a:pt x="243" y="878"/>
                  <a:pt x="0" y="599"/>
                  <a:pt x="280" y="262"/>
                </a:cubicBezTo>
                <a:cubicBezTo>
                  <a:pt x="542" y="0"/>
                  <a:pt x="861" y="0"/>
                  <a:pt x="1197" y="205"/>
                </a:cubicBezTo>
                <a:cubicBezTo>
                  <a:pt x="1796" y="561"/>
                  <a:pt x="2395" y="935"/>
                  <a:pt x="3031" y="1272"/>
                </a:cubicBezTo>
                <a:cubicBezTo>
                  <a:pt x="4807" y="2188"/>
                  <a:pt x="6752" y="2619"/>
                  <a:pt x="8697" y="2918"/>
                </a:cubicBezTo>
                <a:cubicBezTo>
                  <a:pt x="14196" y="3759"/>
                  <a:pt x="19359" y="5611"/>
                  <a:pt x="24371" y="7949"/>
                </a:cubicBezTo>
                <a:cubicBezTo>
                  <a:pt x="26261" y="8809"/>
                  <a:pt x="28075" y="9782"/>
                  <a:pt x="29683" y="11110"/>
                </a:cubicBezTo>
                <a:cubicBezTo>
                  <a:pt x="30806" y="12046"/>
                  <a:pt x="32097" y="12682"/>
                  <a:pt x="33369" y="13355"/>
                </a:cubicBezTo>
                <a:cubicBezTo>
                  <a:pt x="35893" y="14720"/>
                  <a:pt x="38026" y="16590"/>
                  <a:pt x="39953" y="18722"/>
                </a:cubicBezTo>
                <a:cubicBezTo>
                  <a:pt x="42871" y="21977"/>
                  <a:pt x="45507" y="25401"/>
                  <a:pt x="47509" y="29328"/>
                </a:cubicBezTo>
                <a:cubicBezTo>
                  <a:pt x="49941" y="34135"/>
                  <a:pt x="50951" y="39242"/>
                  <a:pt x="51437" y="44534"/>
                </a:cubicBezTo>
                <a:cubicBezTo>
                  <a:pt x="51904" y="49585"/>
                  <a:pt x="51924" y="54654"/>
                  <a:pt x="52428" y="59685"/>
                </a:cubicBezTo>
                <a:cubicBezTo>
                  <a:pt x="52821" y="63575"/>
                  <a:pt x="53401" y="67428"/>
                  <a:pt x="54298" y="71244"/>
                </a:cubicBezTo>
                <a:cubicBezTo>
                  <a:pt x="55253" y="75359"/>
                  <a:pt x="57777" y="78334"/>
                  <a:pt x="61164" y="80653"/>
                </a:cubicBezTo>
                <a:cubicBezTo>
                  <a:pt x="64755" y="83085"/>
                  <a:pt x="68608" y="84993"/>
                  <a:pt x="72928" y="85554"/>
                </a:cubicBezTo>
                <a:cubicBezTo>
                  <a:pt x="77698" y="86190"/>
                  <a:pt x="82412" y="85965"/>
                  <a:pt x="86732" y="83365"/>
                </a:cubicBezTo>
                <a:cubicBezTo>
                  <a:pt x="88547" y="82280"/>
                  <a:pt x="90604" y="81626"/>
                  <a:pt x="92362" y="80447"/>
                </a:cubicBezTo>
                <a:cubicBezTo>
                  <a:pt x="95560" y="78296"/>
                  <a:pt x="98740" y="76107"/>
                  <a:pt x="101864" y="73863"/>
                </a:cubicBezTo>
                <a:cubicBezTo>
                  <a:pt x="104707" y="71825"/>
                  <a:pt x="107681" y="70047"/>
                  <a:pt x="110785" y="68476"/>
                </a:cubicBezTo>
                <a:cubicBezTo>
                  <a:pt x="115836" y="65932"/>
                  <a:pt x="121205" y="64136"/>
                  <a:pt x="126572" y="62491"/>
                </a:cubicBezTo>
                <a:cubicBezTo>
                  <a:pt x="130781" y="61201"/>
                  <a:pt x="135083" y="60059"/>
                  <a:pt x="139497" y="59742"/>
                </a:cubicBezTo>
                <a:cubicBezTo>
                  <a:pt x="144772" y="59386"/>
                  <a:pt x="150027" y="59236"/>
                  <a:pt x="155302" y="59722"/>
                </a:cubicBezTo>
                <a:cubicBezTo>
                  <a:pt x="160746" y="60209"/>
                  <a:pt x="166170" y="60882"/>
                  <a:pt x="171631" y="61088"/>
                </a:cubicBezTo>
                <a:cubicBezTo>
                  <a:pt x="172697" y="61126"/>
                  <a:pt x="173744" y="61126"/>
                  <a:pt x="174811" y="61163"/>
                </a:cubicBezTo>
                <a:cubicBezTo>
                  <a:pt x="175260" y="61181"/>
                  <a:pt x="175690" y="61293"/>
                  <a:pt x="176121" y="6136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42"/>
          <p:cNvSpPr/>
          <p:nvPr/>
        </p:nvSpPr>
        <p:spPr>
          <a:xfrm rot="-4511513" flipH="1">
            <a:off x="-2197684" y="2595617"/>
            <a:ext cx="2962189" cy="1798307"/>
          </a:xfrm>
          <a:custGeom>
            <a:avLst/>
            <a:gdLst/>
            <a:ahLst/>
            <a:cxnLst/>
            <a:rect l="l" t="t" r="r" b="b"/>
            <a:pathLst>
              <a:path w="118156" h="71731" extrusionOk="0">
                <a:moveTo>
                  <a:pt x="95842" y="62510"/>
                </a:moveTo>
                <a:cubicBezTo>
                  <a:pt x="90922" y="62715"/>
                  <a:pt x="86059" y="62042"/>
                  <a:pt x="81196" y="61500"/>
                </a:cubicBezTo>
                <a:cubicBezTo>
                  <a:pt x="78390" y="61182"/>
                  <a:pt x="75604" y="60640"/>
                  <a:pt x="72798" y="60471"/>
                </a:cubicBezTo>
                <a:cubicBezTo>
                  <a:pt x="70965" y="60378"/>
                  <a:pt x="69113" y="60490"/>
                  <a:pt x="67280" y="60583"/>
                </a:cubicBezTo>
                <a:cubicBezTo>
                  <a:pt x="64456" y="60733"/>
                  <a:pt x="61650" y="61069"/>
                  <a:pt x="58900" y="61743"/>
                </a:cubicBezTo>
                <a:cubicBezTo>
                  <a:pt x="54019" y="62977"/>
                  <a:pt x="49174" y="64381"/>
                  <a:pt x="44498" y="66289"/>
                </a:cubicBezTo>
                <a:cubicBezTo>
                  <a:pt x="41300" y="67598"/>
                  <a:pt x="37914" y="68383"/>
                  <a:pt x="34622" y="69468"/>
                </a:cubicBezTo>
                <a:cubicBezTo>
                  <a:pt x="32415" y="70197"/>
                  <a:pt x="30170" y="70890"/>
                  <a:pt x="27870" y="71207"/>
                </a:cubicBezTo>
                <a:cubicBezTo>
                  <a:pt x="24222" y="71731"/>
                  <a:pt x="20631" y="71544"/>
                  <a:pt x="17077" y="70591"/>
                </a:cubicBezTo>
                <a:cubicBezTo>
                  <a:pt x="12962" y="69486"/>
                  <a:pt x="9895" y="66887"/>
                  <a:pt x="7239" y="63707"/>
                </a:cubicBezTo>
                <a:cubicBezTo>
                  <a:pt x="6191" y="62453"/>
                  <a:pt x="5144" y="61219"/>
                  <a:pt x="4340" y="59797"/>
                </a:cubicBezTo>
                <a:cubicBezTo>
                  <a:pt x="3293" y="57909"/>
                  <a:pt x="2657" y="55870"/>
                  <a:pt x="1834" y="53887"/>
                </a:cubicBezTo>
                <a:cubicBezTo>
                  <a:pt x="1385" y="52802"/>
                  <a:pt x="973" y="51699"/>
                  <a:pt x="580" y="50595"/>
                </a:cubicBezTo>
                <a:cubicBezTo>
                  <a:pt x="38" y="49006"/>
                  <a:pt x="1" y="47360"/>
                  <a:pt x="56" y="45694"/>
                </a:cubicBezTo>
                <a:cubicBezTo>
                  <a:pt x="113" y="43282"/>
                  <a:pt x="113" y="40851"/>
                  <a:pt x="674" y="38475"/>
                </a:cubicBezTo>
                <a:cubicBezTo>
                  <a:pt x="1572" y="34584"/>
                  <a:pt x="3423" y="31124"/>
                  <a:pt x="5480" y="27758"/>
                </a:cubicBezTo>
                <a:cubicBezTo>
                  <a:pt x="6847" y="25531"/>
                  <a:pt x="8436" y="23511"/>
                  <a:pt x="10344" y="21735"/>
                </a:cubicBezTo>
                <a:cubicBezTo>
                  <a:pt x="11560" y="20593"/>
                  <a:pt x="12645" y="19321"/>
                  <a:pt x="13748" y="18049"/>
                </a:cubicBezTo>
                <a:cubicBezTo>
                  <a:pt x="15937" y="15506"/>
                  <a:pt x="16404" y="12588"/>
                  <a:pt x="15787" y="9390"/>
                </a:cubicBezTo>
                <a:cubicBezTo>
                  <a:pt x="15244" y="6659"/>
                  <a:pt x="13972" y="4302"/>
                  <a:pt x="12084" y="2282"/>
                </a:cubicBezTo>
                <a:cubicBezTo>
                  <a:pt x="11728" y="1926"/>
                  <a:pt x="11373" y="1590"/>
                  <a:pt x="11036" y="1235"/>
                </a:cubicBezTo>
                <a:cubicBezTo>
                  <a:pt x="10755" y="954"/>
                  <a:pt x="10568" y="617"/>
                  <a:pt x="10924" y="318"/>
                </a:cubicBezTo>
                <a:cubicBezTo>
                  <a:pt x="11261" y="0"/>
                  <a:pt x="11822" y="93"/>
                  <a:pt x="11990" y="412"/>
                </a:cubicBezTo>
                <a:cubicBezTo>
                  <a:pt x="12608" y="1552"/>
                  <a:pt x="13636" y="2338"/>
                  <a:pt x="14346" y="3385"/>
                </a:cubicBezTo>
                <a:cubicBezTo>
                  <a:pt x="16610" y="6771"/>
                  <a:pt x="17563" y="10437"/>
                  <a:pt x="16797" y="14458"/>
                </a:cubicBezTo>
                <a:cubicBezTo>
                  <a:pt x="16461" y="16216"/>
                  <a:pt x="15356" y="17657"/>
                  <a:pt x="14234" y="19041"/>
                </a:cubicBezTo>
                <a:cubicBezTo>
                  <a:pt x="13356" y="20144"/>
                  <a:pt x="12364" y="21174"/>
                  <a:pt x="11336" y="22127"/>
                </a:cubicBezTo>
                <a:cubicBezTo>
                  <a:pt x="7258" y="25925"/>
                  <a:pt x="4620" y="30638"/>
                  <a:pt x="2525" y="35706"/>
                </a:cubicBezTo>
                <a:cubicBezTo>
                  <a:pt x="1422" y="38325"/>
                  <a:pt x="1086" y="41113"/>
                  <a:pt x="1066" y="43918"/>
                </a:cubicBezTo>
                <a:cubicBezTo>
                  <a:pt x="1066" y="45751"/>
                  <a:pt x="861" y="47602"/>
                  <a:pt x="1253" y="49417"/>
                </a:cubicBezTo>
                <a:cubicBezTo>
                  <a:pt x="1572" y="50951"/>
                  <a:pt x="2226" y="52373"/>
                  <a:pt x="2806" y="53812"/>
                </a:cubicBezTo>
                <a:cubicBezTo>
                  <a:pt x="3722" y="56019"/>
                  <a:pt x="4358" y="58376"/>
                  <a:pt x="5780" y="60341"/>
                </a:cubicBezTo>
                <a:cubicBezTo>
                  <a:pt x="8193" y="63707"/>
                  <a:pt x="10887" y="66775"/>
                  <a:pt x="14646" y="68683"/>
                </a:cubicBezTo>
                <a:cubicBezTo>
                  <a:pt x="16778" y="69768"/>
                  <a:pt x="19097" y="70142"/>
                  <a:pt x="21454" y="70404"/>
                </a:cubicBezTo>
                <a:cubicBezTo>
                  <a:pt x="26242" y="70965"/>
                  <a:pt x="30713" y="69673"/>
                  <a:pt x="35220" y="68309"/>
                </a:cubicBezTo>
                <a:cubicBezTo>
                  <a:pt x="40158" y="66793"/>
                  <a:pt x="44966" y="64904"/>
                  <a:pt x="49847" y="63314"/>
                </a:cubicBezTo>
                <a:cubicBezTo>
                  <a:pt x="53944" y="61987"/>
                  <a:pt x="58077" y="60733"/>
                  <a:pt x="62361" y="60097"/>
                </a:cubicBezTo>
                <a:cubicBezTo>
                  <a:pt x="66027" y="59573"/>
                  <a:pt x="69711" y="59386"/>
                  <a:pt x="73415" y="59536"/>
                </a:cubicBezTo>
                <a:cubicBezTo>
                  <a:pt x="75192" y="59610"/>
                  <a:pt x="76950" y="60022"/>
                  <a:pt x="78727" y="60266"/>
                </a:cubicBezTo>
                <a:cubicBezTo>
                  <a:pt x="85779" y="61219"/>
                  <a:pt x="92867" y="61892"/>
                  <a:pt x="99994" y="61575"/>
                </a:cubicBezTo>
                <a:cubicBezTo>
                  <a:pt x="106035" y="61294"/>
                  <a:pt x="111759" y="59872"/>
                  <a:pt x="116921" y="56562"/>
                </a:cubicBezTo>
                <a:cubicBezTo>
                  <a:pt x="117033" y="56505"/>
                  <a:pt x="117108" y="56431"/>
                  <a:pt x="117220" y="56375"/>
                </a:cubicBezTo>
                <a:cubicBezTo>
                  <a:pt x="117482" y="56226"/>
                  <a:pt x="117763" y="56113"/>
                  <a:pt x="117968" y="56450"/>
                </a:cubicBezTo>
                <a:cubicBezTo>
                  <a:pt x="118155" y="56767"/>
                  <a:pt x="118006" y="57049"/>
                  <a:pt x="117726" y="57216"/>
                </a:cubicBezTo>
                <a:cubicBezTo>
                  <a:pt x="117108" y="57590"/>
                  <a:pt x="116491" y="57927"/>
                  <a:pt x="115893" y="58283"/>
                </a:cubicBezTo>
                <a:cubicBezTo>
                  <a:pt x="111554" y="60790"/>
                  <a:pt x="106840" y="61930"/>
                  <a:pt x="101902" y="62398"/>
                </a:cubicBezTo>
                <a:cubicBezTo>
                  <a:pt x="99882" y="62603"/>
                  <a:pt x="97862" y="62510"/>
                  <a:pt x="95842" y="625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9EB9E9E-44BE-6565-DC93-E9E4207D85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46" y="1049907"/>
            <a:ext cx="7666763" cy="38366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27467">
            <a:off x="7520918" y="1955179"/>
            <a:ext cx="1737436" cy="1737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32573">
            <a:off x="7304425" y="-459076"/>
            <a:ext cx="2207724" cy="220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352499">
            <a:off x="7342637" y="122135"/>
            <a:ext cx="1661720" cy="1661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27463">
            <a:off x="7836213" y="765643"/>
            <a:ext cx="1834714" cy="183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22562">
            <a:off x="455600" y="3509192"/>
            <a:ext cx="1859457" cy="18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570408">
            <a:off x="-415733" y="2565348"/>
            <a:ext cx="1859456" cy="18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0"/>
          <p:cNvPicPr preferRelativeResize="0"/>
          <p:nvPr/>
        </p:nvPicPr>
        <p:blipFill>
          <a:blip r:embed="rId9">
            <a:alphaModFix amt="85000"/>
          </a:blip>
          <a:stretch>
            <a:fillRect/>
          </a:stretch>
        </p:blipFill>
        <p:spPr>
          <a:xfrm rot="3986061">
            <a:off x="1164666" y="3979607"/>
            <a:ext cx="1886167" cy="18861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9" name="Google Shape;789;p50"/>
          <p:cNvGrpSpPr/>
          <p:nvPr/>
        </p:nvGrpSpPr>
        <p:grpSpPr>
          <a:xfrm rot="-5400000">
            <a:off x="6421042" y="3202943"/>
            <a:ext cx="2395352" cy="3935212"/>
            <a:chOff x="-1358908" y="-895582"/>
            <a:chExt cx="2395352" cy="3935212"/>
          </a:xfrm>
        </p:grpSpPr>
        <p:sp>
          <p:nvSpPr>
            <p:cNvPr id="790" name="Google Shape;790;p50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0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2" name="Google Shape;792;p50"/>
          <p:cNvGrpSpPr/>
          <p:nvPr/>
        </p:nvGrpSpPr>
        <p:grpSpPr>
          <a:xfrm rot="3444583">
            <a:off x="-1096416" y="-856945"/>
            <a:ext cx="2395227" cy="3935007"/>
            <a:chOff x="-1358908" y="-895582"/>
            <a:chExt cx="2395352" cy="3935212"/>
          </a:xfrm>
        </p:grpSpPr>
        <p:sp>
          <p:nvSpPr>
            <p:cNvPr id="793" name="Google Shape;793;p50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0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5" name="Google Shape;795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426323" y="-437913"/>
            <a:ext cx="1811651" cy="181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919F35A-1FBA-1203-A030-6CC4DCF8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06" y="261892"/>
            <a:ext cx="7362724" cy="768900"/>
          </a:xfrm>
        </p:spPr>
        <p:txBody>
          <a:bodyPr/>
          <a:lstStyle/>
          <a:p>
            <a:r>
              <a:rPr lang="en-US" sz="3500" dirty="0" err="1"/>
              <a:t>Tampilan</a:t>
            </a:r>
            <a:r>
              <a:rPr lang="en-US" sz="3500" dirty="0"/>
              <a:t> </a:t>
            </a:r>
            <a:r>
              <a:rPr lang="en-US" sz="3500" dirty="0" err="1"/>
              <a:t>Kepala</a:t>
            </a:r>
            <a:r>
              <a:rPr lang="en-US" sz="3500" dirty="0"/>
              <a:t> </a:t>
            </a:r>
            <a:r>
              <a:rPr lang="en-US" sz="3500" dirty="0" err="1"/>
              <a:t>Sekolah</a:t>
            </a:r>
            <a:endParaRPr lang="en-US" sz="35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A6815FF-CF00-FE73-44F4-7A80BB4E68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553" y="1134799"/>
            <a:ext cx="8047921" cy="3724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4"/>
          <p:cNvSpPr txBox="1">
            <a:spLocks noGrp="1"/>
          </p:cNvSpPr>
          <p:nvPr>
            <p:ph type="title"/>
          </p:nvPr>
        </p:nvSpPr>
        <p:spPr>
          <a:xfrm>
            <a:off x="720000" y="216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Kesimpulan</a:t>
            </a:r>
            <a:endParaRPr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3"/>
          </p:nvPr>
        </p:nvSpPr>
        <p:spPr>
          <a:xfrm>
            <a:off x="342900" y="789125"/>
            <a:ext cx="8081100" cy="4137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Seiring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berkembangnya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zaman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cepat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awalnya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tatap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muka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menjadi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online.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dilakukannya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kualitatif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diketahui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sekali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yang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guna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banyak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orang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bekerja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atau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sekolah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rumah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pendidikan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salah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satu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sering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dibuat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tersedia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fitur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guru, dan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jadwal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mata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Fungsi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itu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sendiri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adalah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memudahkan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memperoleh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sebuah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guru dan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jadwal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pelajarannya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begitupun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900" dirty="0" err="1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sebaliknya</a:t>
            </a:r>
            <a:r>
              <a:rPr lang="en-US" sz="1900" dirty="0">
                <a:solidFill>
                  <a:schemeClr val="tx1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900" dirty="0">
              <a:solidFill>
                <a:schemeClr val="tx1">
                  <a:lumMod val="1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4"/>
          <p:cNvSpPr txBox="1">
            <a:spLocks noGrp="1"/>
          </p:cNvSpPr>
          <p:nvPr>
            <p:ph type="title"/>
          </p:nvPr>
        </p:nvSpPr>
        <p:spPr>
          <a:xfrm>
            <a:off x="716550" y="68824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Daftar Pustaka</a:t>
            </a:r>
            <a:endParaRPr dirty="0"/>
          </a:p>
        </p:txBody>
      </p:sp>
      <p:pic>
        <p:nvPicPr>
          <p:cNvPr id="712" name="Google Shape;7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3519">
            <a:off x="-898540" y="2781629"/>
            <a:ext cx="2058921" cy="2058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360768">
            <a:off x="-810322" y="797251"/>
            <a:ext cx="2058917" cy="205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19692">
            <a:off x="-314866" y="1490357"/>
            <a:ext cx="2058917" cy="2058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59310">
            <a:off x="-646006" y="3940481"/>
            <a:ext cx="2058918" cy="2058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44"/>
          <p:cNvGrpSpPr/>
          <p:nvPr/>
        </p:nvGrpSpPr>
        <p:grpSpPr>
          <a:xfrm rot="-2499554" flipH="1">
            <a:off x="7415701" y="-2111501"/>
            <a:ext cx="2394995" cy="3934626"/>
            <a:chOff x="-1358908" y="-895582"/>
            <a:chExt cx="2395352" cy="3935212"/>
          </a:xfrm>
        </p:grpSpPr>
        <p:sp>
          <p:nvSpPr>
            <p:cNvPr id="717" name="Google Shape;717;p44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4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angle 3">
            <a:extLst>
              <a:ext uri="{FF2B5EF4-FFF2-40B4-BE49-F238E27FC236}">
                <a16:creationId xmlns:a16="http://schemas.microsoft.com/office/drawing/2014/main" id="{48A5A4CD-80FF-DAD7-DFFC-8A1618028B6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286862" y="681409"/>
            <a:ext cx="7710900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Dr. H.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Zuchri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Abdussamad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S. M. (2021).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Kulitatif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CV.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Syakir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Press.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dirty="0">
                <a:solidFill>
                  <a:schemeClr val="accent1">
                    <a:lumMod val="50000"/>
                  </a:schemeClr>
                </a:solidFill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Ilmi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Zajuli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Ichsan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H. R. (2020). COVID-19 DAN E-LEARNING: PERUBAHAN STRATEGI PEMBELAJARAN SAINS DAN LINGKUNGAN DI SMP.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JINoP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Inovasi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), Volume 6,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Nomor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1, Mei 2020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20.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Marlina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M. M. (2021). APLIKASI E-LEARNING SISWA SMK BERBASIS WEB.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JURNAL SINTAKS LOGIKA Vol. 1 No. 1 ,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Januari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2021, E-ISSN : 2775-412X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10.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Nugroho, A. C. (2019).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Rancang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Bangun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Manajemen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Surat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Tugas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Berbasis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Menggunakan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Waterfall Model.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Informatika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Jurnal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IT (JPIT), Vol.04, No.02, Mei 2019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6.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Nurgiansah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T. H. (2021). PEMANFAATAN E-LEARNING DALAM PEMBELAJARAN PENDIDIKAN KEWARGANEGARAAN.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Journal of Information Technology Vol. 2, No. 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9.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Sastra, R. (2017).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Pengembangan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Waterfall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Perancangan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Informasi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E-Learning . </a:t>
            </a:r>
            <a:r>
              <a:rPr kumimoji="0" lang="en-US" altLang="en-US" sz="2000" b="0" i="1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IJSE – Indonesian Journal on Software Engineering Volume 3 No 1 – 2017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7.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latin typeface="Agency FB" panose="020B0503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6"/>
          <p:cNvSpPr/>
          <p:nvPr/>
        </p:nvSpPr>
        <p:spPr>
          <a:xfrm>
            <a:off x="393645" y="2733486"/>
            <a:ext cx="993416" cy="290081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Abstrak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383" name="Google Shape;383;p36"/>
          <p:cNvSpPr/>
          <p:nvPr/>
        </p:nvSpPr>
        <p:spPr>
          <a:xfrm>
            <a:off x="3615569" y="1700297"/>
            <a:ext cx="799200" cy="79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4" name="Google Shape;384;p36"/>
          <p:cNvSpPr/>
          <p:nvPr/>
        </p:nvSpPr>
        <p:spPr>
          <a:xfrm>
            <a:off x="2114382" y="1414343"/>
            <a:ext cx="800100" cy="800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5" name="Google Shape;385;p36"/>
          <p:cNvSpPr/>
          <p:nvPr/>
        </p:nvSpPr>
        <p:spPr>
          <a:xfrm>
            <a:off x="491567" y="1778209"/>
            <a:ext cx="799200" cy="79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/>
          <p:nvPr/>
        </p:nvSpPr>
        <p:spPr>
          <a:xfrm>
            <a:off x="5133578" y="1236411"/>
            <a:ext cx="799200" cy="79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7" name="Google Shape;387;p36"/>
          <p:cNvCxnSpPr>
            <a:cxnSpLocks/>
            <a:stCxn id="383" idx="4"/>
            <a:endCxn id="326" idx="0"/>
          </p:cNvCxnSpPr>
          <p:nvPr/>
        </p:nvCxnSpPr>
        <p:spPr>
          <a:xfrm>
            <a:off x="4015169" y="2499497"/>
            <a:ext cx="125975" cy="614224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6"/>
          <p:cNvCxnSpPr>
            <a:cxnSpLocks/>
            <a:stCxn id="384" idx="4"/>
            <a:endCxn id="390" idx="0"/>
          </p:cNvCxnSpPr>
          <p:nvPr/>
        </p:nvCxnSpPr>
        <p:spPr>
          <a:xfrm flipH="1">
            <a:off x="2497552" y="2214443"/>
            <a:ext cx="16880" cy="237473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36"/>
          <p:cNvCxnSpPr>
            <a:cxnSpLocks/>
            <a:stCxn id="385" idx="4"/>
            <a:endCxn id="381" idx="0"/>
          </p:cNvCxnSpPr>
          <p:nvPr/>
        </p:nvCxnSpPr>
        <p:spPr>
          <a:xfrm flipH="1">
            <a:off x="890353" y="2577409"/>
            <a:ext cx="814" cy="15607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36"/>
          <p:cNvCxnSpPr>
            <a:cxnSpLocks/>
            <a:stCxn id="386" idx="4"/>
            <a:endCxn id="393" idx="0"/>
          </p:cNvCxnSpPr>
          <p:nvPr/>
        </p:nvCxnSpPr>
        <p:spPr>
          <a:xfrm flipH="1">
            <a:off x="5251473" y="2035611"/>
            <a:ext cx="281705" cy="578432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36"/>
          <p:cNvSpPr txBox="1"/>
          <p:nvPr/>
        </p:nvSpPr>
        <p:spPr>
          <a:xfrm>
            <a:off x="5004347" y="1421114"/>
            <a:ext cx="1047661" cy="43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20000"/>
                    <a:lumOff val="8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BAB 3</a:t>
            </a:r>
            <a:endParaRPr dirty="0">
              <a:solidFill>
                <a:schemeClr val="bg1">
                  <a:lumMod val="20000"/>
                  <a:lumOff val="8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97" name="Google Shape;397;p36"/>
          <p:cNvCxnSpPr>
            <a:stCxn id="385" idx="6"/>
            <a:endCxn id="384" idx="2"/>
          </p:cNvCxnSpPr>
          <p:nvPr/>
        </p:nvCxnSpPr>
        <p:spPr>
          <a:xfrm flipV="1">
            <a:off x="1290767" y="1814393"/>
            <a:ext cx="823615" cy="36341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8" name="Google Shape;398;p36"/>
          <p:cNvCxnSpPr>
            <a:cxnSpLocks/>
            <a:endCxn id="383" idx="2"/>
          </p:cNvCxnSpPr>
          <p:nvPr/>
        </p:nvCxnSpPr>
        <p:spPr>
          <a:xfrm>
            <a:off x="2891560" y="1751368"/>
            <a:ext cx="724009" cy="34852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6"/>
          <p:cNvCxnSpPr>
            <a:cxnSpLocks/>
          </p:cNvCxnSpPr>
          <p:nvPr/>
        </p:nvCxnSpPr>
        <p:spPr>
          <a:xfrm flipV="1">
            <a:off x="4384888" y="1619305"/>
            <a:ext cx="764199" cy="506832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6"/>
          <p:cNvSpPr/>
          <p:nvPr/>
        </p:nvSpPr>
        <p:spPr>
          <a:xfrm>
            <a:off x="1522852" y="2451916"/>
            <a:ext cx="1949400" cy="38725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Saira SemiBold"/>
                <a:cs typeface="Saira SemiBold"/>
                <a:sym typeface="Manrope SemiBold"/>
              </a:rPr>
              <a:t>Rumusan Masalah</a:t>
            </a:r>
          </a:p>
        </p:txBody>
      </p:sp>
      <p:sp>
        <p:nvSpPr>
          <p:cNvPr id="388" name="Google Shape;388;p36"/>
          <p:cNvSpPr/>
          <p:nvPr/>
        </p:nvSpPr>
        <p:spPr>
          <a:xfrm>
            <a:off x="2935899" y="469895"/>
            <a:ext cx="2772578" cy="310642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Metode Pengumpulan Data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393" name="Google Shape;393;p36"/>
          <p:cNvSpPr/>
          <p:nvPr/>
        </p:nvSpPr>
        <p:spPr>
          <a:xfrm>
            <a:off x="4476654" y="2614043"/>
            <a:ext cx="1549637" cy="263703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Tampilan Web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pic>
        <p:nvPicPr>
          <p:cNvPr id="426" name="Google Shape;42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422562">
            <a:off x="-249562" y="-413561"/>
            <a:ext cx="1859457" cy="1859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6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 rot="9386061">
            <a:off x="-598947" y="367345"/>
            <a:ext cx="1886167" cy="188616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96;p36">
            <a:extLst>
              <a:ext uri="{FF2B5EF4-FFF2-40B4-BE49-F238E27FC236}">
                <a16:creationId xmlns:a16="http://schemas.microsoft.com/office/drawing/2014/main" id="{19CCBE80-339C-3A41-FB28-B4691156FD79}"/>
              </a:ext>
            </a:extLst>
          </p:cNvPr>
          <p:cNvSpPr txBox="1"/>
          <p:nvPr/>
        </p:nvSpPr>
        <p:spPr>
          <a:xfrm>
            <a:off x="656228" y="1892619"/>
            <a:ext cx="4915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1">
                  <a:lumMod val="20000"/>
                  <a:lumOff val="8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2" name="Google Shape;401;p36">
            <a:extLst>
              <a:ext uri="{FF2B5EF4-FFF2-40B4-BE49-F238E27FC236}">
                <a16:creationId xmlns:a16="http://schemas.microsoft.com/office/drawing/2014/main" id="{8C39A81D-98B3-EAFD-88F2-5FBAFBCF93E2}"/>
              </a:ext>
            </a:extLst>
          </p:cNvPr>
          <p:cNvGrpSpPr/>
          <p:nvPr/>
        </p:nvGrpSpPr>
        <p:grpSpPr>
          <a:xfrm>
            <a:off x="711263" y="1913196"/>
            <a:ext cx="376359" cy="428609"/>
            <a:chOff x="7070788" y="3203300"/>
            <a:chExt cx="304325" cy="346575"/>
          </a:xfrm>
        </p:grpSpPr>
        <p:sp>
          <p:nvSpPr>
            <p:cNvPr id="13" name="Google Shape;402;p36">
              <a:extLst>
                <a:ext uri="{FF2B5EF4-FFF2-40B4-BE49-F238E27FC236}">
                  <a16:creationId xmlns:a16="http://schemas.microsoft.com/office/drawing/2014/main" id="{0110A068-051F-17B7-5161-F2A1CA36F1BE}"/>
                </a:ext>
              </a:extLst>
            </p:cNvPr>
            <p:cNvSpPr/>
            <p:nvPr/>
          </p:nvSpPr>
          <p:spPr>
            <a:xfrm>
              <a:off x="7173738" y="3332375"/>
              <a:ext cx="119450" cy="10700"/>
            </a:xfrm>
            <a:custGeom>
              <a:avLst/>
              <a:gdLst/>
              <a:ahLst/>
              <a:cxnLst/>
              <a:rect l="l" t="t" r="r" b="b"/>
              <a:pathLst>
                <a:path w="4778" h="428" extrusionOk="0">
                  <a:moveTo>
                    <a:pt x="221" y="0"/>
                  </a:moveTo>
                  <a:cubicBezTo>
                    <a:pt x="96" y="0"/>
                    <a:pt x="0" y="97"/>
                    <a:pt x="0" y="221"/>
                  </a:cubicBezTo>
                  <a:cubicBezTo>
                    <a:pt x="0" y="331"/>
                    <a:pt x="96" y="428"/>
                    <a:pt x="221" y="428"/>
                  </a:cubicBezTo>
                  <a:lnTo>
                    <a:pt x="4557" y="428"/>
                  </a:lnTo>
                  <a:cubicBezTo>
                    <a:pt x="4682" y="428"/>
                    <a:pt x="4777" y="331"/>
                    <a:pt x="4777" y="221"/>
                  </a:cubicBezTo>
                  <a:cubicBezTo>
                    <a:pt x="4777" y="97"/>
                    <a:pt x="4682" y="0"/>
                    <a:pt x="4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3;p36">
              <a:extLst>
                <a:ext uri="{FF2B5EF4-FFF2-40B4-BE49-F238E27FC236}">
                  <a16:creationId xmlns:a16="http://schemas.microsoft.com/office/drawing/2014/main" id="{6CB92CA4-5B44-681E-722C-9EDC26881BD2}"/>
                </a:ext>
              </a:extLst>
            </p:cNvPr>
            <p:cNvSpPr/>
            <p:nvPr/>
          </p:nvSpPr>
          <p:spPr>
            <a:xfrm>
              <a:off x="7173738" y="3353725"/>
              <a:ext cx="119450" cy="10700"/>
            </a:xfrm>
            <a:custGeom>
              <a:avLst/>
              <a:gdLst/>
              <a:ahLst/>
              <a:cxnLst/>
              <a:rect l="l" t="t" r="r" b="b"/>
              <a:pathLst>
                <a:path w="4778" h="428" extrusionOk="0">
                  <a:moveTo>
                    <a:pt x="221" y="0"/>
                  </a:moveTo>
                  <a:cubicBezTo>
                    <a:pt x="96" y="0"/>
                    <a:pt x="0" y="97"/>
                    <a:pt x="0" y="207"/>
                  </a:cubicBezTo>
                  <a:cubicBezTo>
                    <a:pt x="0" y="331"/>
                    <a:pt x="96" y="427"/>
                    <a:pt x="221" y="427"/>
                  </a:cubicBezTo>
                  <a:lnTo>
                    <a:pt x="4557" y="427"/>
                  </a:lnTo>
                  <a:cubicBezTo>
                    <a:pt x="4682" y="427"/>
                    <a:pt x="4777" y="331"/>
                    <a:pt x="4777" y="207"/>
                  </a:cubicBezTo>
                  <a:cubicBezTo>
                    <a:pt x="4777" y="97"/>
                    <a:pt x="4682" y="0"/>
                    <a:pt x="4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;p36">
              <a:extLst>
                <a:ext uri="{FF2B5EF4-FFF2-40B4-BE49-F238E27FC236}">
                  <a16:creationId xmlns:a16="http://schemas.microsoft.com/office/drawing/2014/main" id="{594D5B50-1523-663A-22EB-20A75F546D6C}"/>
                </a:ext>
              </a:extLst>
            </p:cNvPr>
            <p:cNvSpPr/>
            <p:nvPr/>
          </p:nvSpPr>
          <p:spPr>
            <a:xfrm>
              <a:off x="7173738" y="3392625"/>
              <a:ext cx="110500" cy="10675"/>
            </a:xfrm>
            <a:custGeom>
              <a:avLst/>
              <a:gdLst/>
              <a:ahLst/>
              <a:cxnLst/>
              <a:rect l="l" t="t" r="r" b="b"/>
              <a:pathLst>
                <a:path w="4420" h="427" extrusionOk="0">
                  <a:moveTo>
                    <a:pt x="221" y="0"/>
                  </a:moveTo>
                  <a:cubicBezTo>
                    <a:pt x="96" y="0"/>
                    <a:pt x="0" y="96"/>
                    <a:pt x="0" y="206"/>
                  </a:cubicBezTo>
                  <a:cubicBezTo>
                    <a:pt x="0" y="331"/>
                    <a:pt x="96" y="427"/>
                    <a:pt x="221" y="427"/>
                  </a:cubicBezTo>
                  <a:lnTo>
                    <a:pt x="4199" y="427"/>
                  </a:lnTo>
                  <a:cubicBezTo>
                    <a:pt x="4324" y="427"/>
                    <a:pt x="4419" y="331"/>
                    <a:pt x="4419" y="206"/>
                  </a:cubicBezTo>
                  <a:cubicBezTo>
                    <a:pt x="4419" y="96"/>
                    <a:pt x="4324" y="0"/>
                    <a:pt x="42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5;p36">
              <a:extLst>
                <a:ext uri="{FF2B5EF4-FFF2-40B4-BE49-F238E27FC236}">
                  <a16:creationId xmlns:a16="http://schemas.microsoft.com/office/drawing/2014/main" id="{A5D2737A-2345-29A8-2870-C3CCF13795EE}"/>
                </a:ext>
              </a:extLst>
            </p:cNvPr>
            <p:cNvSpPr/>
            <p:nvPr/>
          </p:nvSpPr>
          <p:spPr>
            <a:xfrm>
              <a:off x="7173738" y="3413600"/>
              <a:ext cx="100525" cy="11050"/>
            </a:xfrm>
            <a:custGeom>
              <a:avLst/>
              <a:gdLst/>
              <a:ahLst/>
              <a:cxnLst/>
              <a:rect l="l" t="t" r="r" b="b"/>
              <a:pathLst>
                <a:path w="4021" h="442" extrusionOk="0">
                  <a:moveTo>
                    <a:pt x="221" y="1"/>
                  </a:moveTo>
                  <a:cubicBezTo>
                    <a:pt x="96" y="1"/>
                    <a:pt x="0" y="98"/>
                    <a:pt x="0" y="221"/>
                  </a:cubicBezTo>
                  <a:cubicBezTo>
                    <a:pt x="0" y="346"/>
                    <a:pt x="96" y="441"/>
                    <a:pt x="221" y="441"/>
                  </a:cubicBezTo>
                  <a:lnTo>
                    <a:pt x="3800" y="441"/>
                  </a:lnTo>
                  <a:cubicBezTo>
                    <a:pt x="3924" y="441"/>
                    <a:pt x="4021" y="346"/>
                    <a:pt x="4021" y="221"/>
                  </a:cubicBezTo>
                  <a:cubicBezTo>
                    <a:pt x="4021" y="98"/>
                    <a:pt x="3924" y="1"/>
                    <a:pt x="38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6;p36">
              <a:extLst>
                <a:ext uri="{FF2B5EF4-FFF2-40B4-BE49-F238E27FC236}">
                  <a16:creationId xmlns:a16="http://schemas.microsoft.com/office/drawing/2014/main" id="{E68F77C0-B4B4-27C2-86CF-C1FC2992850E}"/>
                </a:ext>
              </a:extLst>
            </p:cNvPr>
            <p:cNvSpPr/>
            <p:nvPr/>
          </p:nvSpPr>
          <p:spPr>
            <a:xfrm>
              <a:off x="7173738" y="3452525"/>
              <a:ext cx="81950" cy="11025"/>
            </a:xfrm>
            <a:custGeom>
              <a:avLst/>
              <a:gdLst/>
              <a:ahLst/>
              <a:cxnLst/>
              <a:rect l="l" t="t" r="r" b="b"/>
              <a:pathLst>
                <a:path w="3278" h="441" extrusionOk="0">
                  <a:moveTo>
                    <a:pt x="221" y="0"/>
                  </a:moveTo>
                  <a:cubicBezTo>
                    <a:pt x="96" y="0"/>
                    <a:pt x="0" y="96"/>
                    <a:pt x="0" y="220"/>
                  </a:cubicBezTo>
                  <a:cubicBezTo>
                    <a:pt x="0" y="344"/>
                    <a:pt x="96" y="441"/>
                    <a:pt x="221" y="441"/>
                  </a:cubicBezTo>
                  <a:lnTo>
                    <a:pt x="3057" y="441"/>
                  </a:lnTo>
                  <a:cubicBezTo>
                    <a:pt x="3180" y="441"/>
                    <a:pt x="3277" y="344"/>
                    <a:pt x="3277" y="220"/>
                  </a:cubicBezTo>
                  <a:cubicBezTo>
                    <a:pt x="3277" y="96"/>
                    <a:pt x="3180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7;p36">
              <a:extLst>
                <a:ext uri="{FF2B5EF4-FFF2-40B4-BE49-F238E27FC236}">
                  <a16:creationId xmlns:a16="http://schemas.microsoft.com/office/drawing/2014/main" id="{6C656D2D-B526-1B57-E746-123EB7F01CB2}"/>
                </a:ext>
              </a:extLst>
            </p:cNvPr>
            <p:cNvSpPr/>
            <p:nvPr/>
          </p:nvSpPr>
          <p:spPr>
            <a:xfrm>
              <a:off x="7173738" y="3473850"/>
              <a:ext cx="71625" cy="10700"/>
            </a:xfrm>
            <a:custGeom>
              <a:avLst/>
              <a:gdLst/>
              <a:ahLst/>
              <a:cxnLst/>
              <a:rect l="l" t="t" r="r" b="b"/>
              <a:pathLst>
                <a:path w="2865" h="428" extrusionOk="0">
                  <a:moveTo>
                    <a:pt x="221" y="1"/>
                  </a:moveTo>
                  <a:cubicBezTo>
                    <a:pt x="96" y="1"/>
                    <a:pt x="0" y="97"/>
                    <a:pt x="0" y="221"/>
                  </a:cubicBezTo>
                  <a:cubicBezTo>
                    <a:pt x="0" y="331"/>
                    <a:pt x="96" y="427"/>
                    <a:pt x="221" y="427"/>
                  </a:cubicBezTo>
                  <a:lnTo>
                    <a:pt x="2644" y="427"/>
                  </a:lnTo>
                  <a:cubicBezTo>
                    <a:pt x="2767" y="427"/>
                    <a:pt x="2864" y="331"/>
                    <a:pt x="2864" y="221"/>
                  </a:cubicBezTo>
                  <a:cubicBezTo>
                    <a:pt x="2864" y="97"/>
                    <a:pt x="2767" y="1"/>
                    <a:pt x="26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8;p36">
              <a:extLst>
                <a:ext uri="{FF2B5EF4-FFF2-40B4-BE49-F238E27FC236}">
                  <a16:creationId xmlns:a16="http://schemas.microsoft.com/office/drawing/2014/main" id="{150CCCD5-21A7-7DC0-C87A-D7B35E280E41}"/>
                </a:ext>
              </a:extLst>
            </p:cNvPr>
            <p:cNvSpPr/>
            <p:nvPr/>
          </p:nvSpPr>
          <p:spPr>
            <a:xfrm>
              <a:off x="7246013" y="3320250"/>
              <a:ext cx="129100" cy="229625"/>
            </a:xfrm>
            <a:custGeom>
              <a:avLst/>
              <a:gdLst/>
              <a:ahLst/>
              <a:cxnLst/>
              <a:rect l="l" t="t" r="r" b="b"/>
              <a:pathLst>
                <a:path w="5164" h="9185" extrusionOk="0">
                  <a:moveTo>
                    <a:pt x="4186" y="430"/>
                  </a:moveTo>
                  <a:cubicBezTo>
                    <a:pt x="4241" y="430"/>
                    <a:pt x="4310" y="445"/>
                    <a:pt x="4365" y="472"/>
                  </a:cubicBezTo>
                  <a:cubicBezTo>
                    <a:pt x="4475" y="527"/>
                    <a:pt x="4558" y="610"/>
                    <a:pt x="4585" y="720"/>
                  </a:cubicBezTo>
                  <a:cubicBezTo>
                    <a:pt x="4627" y="830"/>
                    <a:pt x="4627" y="954"/>
                    <a:pt x="4572" y="1050"/>
                  </a:cubicBezTo>
                  <a:lnTo>
                    <a:pt x="4407" y="1408"/>
                  </a:lnTo>
                  <a:lnTo>
                    <a:pt x="3621" y="1036"/>
                  </a:lnTo>
                  <a:lnTo>
                    <a:pt x="3801" y="678"/>
                  </a:lnTo>
                  <a:cubicBezTo>
                    <a:pt x="3869" y="527"/>
                    <a:pt x="4021" y="430"/>
                    <a:pt x="4186" y="430"/>
                  </a:cubicBezTo>
                  <a:close/>
                  <a:moveTo>
                    <a:pt x="3443" y="1436"/>
                  </a:moveTo>
                  <a:lnTo>
                    <a:pt x="4214" y="1794"/>
                  </a:lnTo>
                  <a:lnTo>
                    <a:pt x="4076" y="2069"/>
                  </a:lnTo>
                  <a:lnTo>
                    <a:pt x="3305" y="1697"/>
                  </a:lnTo>
                  <a:lnTo>
                    <a:pt x="3443" y="1436"/>
                  </a:lnTo>
                  <a:close/>
                  <a:moveTo>
                    <a:pt x="3126" y="2097"/>
                  </a:moveTo>
                  <a:lnTo>
                    <a:pt x="3897" y="2468"/>
                  </a:lnTo>
                  <a:cubicBezTo>
                    <a:pt x="3814" y="2633"/>
                    <a:pt x="1460" y="7535"/>
                    <a:pt x="1405" y="7659"/>
                  </a:cubicBezTo>
                  <a:lnTo>
                    <a:pt x="634" y="7287"/>
                  </a:lnTo>
                  <a:lnTo>
                    <a:pt x="3126" y="2097"/>
                  </a:lnTo>
                  <a:close/>
                  <a:moveTo>
                    <a:pt x="2960" y="5429"/>
                  </a:moveTo>
                  <a:lnTo>
                    <a:pt x="2960" y="7452"/>
                  </a:lnTo>
                  <a:cubicBezTo>
                    <a:pt x="2960" y="7755"/>
                    <a:pt x="2713" y="7990"/>
                    <a:pt x="2424" y="7990"/>
                  </a:cubicBezTo>
                  <a:lnTo>
                    <a:pt x="1721" y="7990"/>
                  </a:lnTo>
                  <a:lnTo>
                    <a:pt x="2960" y="5429"/>
                  </a:lnTo>
                  <a:close/>
                  <a:moveTo>
                    <a:pt x="496" y="7700"/>
                  </a:moveTo>
                  <a:lnTo>
                    <a:pt x="1170" y="8017"/>
                  </a:lnTo>
                  <a:lnTo>
                    <a:pt x="454" y="8664"/>
                  </a:lnTo>
                  <a:lnTo>
                    <a:pt x="496" y="7700"/>
                  </a:lnTo>
                  <a:close/>
                  <a:moveTo>
                    <a:pt x="4185" y="1"/>
                  </a:moveTo>
                  <a:cubicBezTo>
                    <a:pt x="3863" y="1"/>
                    <a:pt x="3550" y="183"/>
                    <a:pt x="3401" y="500"/>
                  </a:cubicBezTo>
                  <a:lnTo>
                    <a:pt x="152" y="7301"/>
                  </a:lnTo>
                  <a:cubicBezTo>
                    <a:pt x="111" y="7384"/>
                    <a:pt x="83" y="7494"/>
                    <a:pt x="69" y="7590"/>
                  </a:cubicBezTo>
                  <a:lnTo>
                    <a:pt x="14" y="8802"/>
                  </a:lnTo>
                  <a:cubicBezTo>
                    <a:pt x="1" y="8954"/>
                    <a:pt x="83" y="9091"/>
                    <a:pt x="221" y="9146"/>
                  </a:cubicBezTo>
                  <a:cubicBezTo>
                    <a:pt x="267" y="9172"/>
                    <a:pt x="320" y="9184"/>
                    <a:pt x="373" y="9184"/>
                  </a:cubicBezTo>
                  <a:cubicBezTo>
                    <a:pt x="461" y="9184"/>
                    <a:pt x="551" y="9151"/>
                    <a:pt x="620" y="9091"/>
                  </a:cubicBezTo>
                  <a:lnTo>
                    <a:pt x="1363" y="8430"/>
                  </a:lnTo>
                  <a:lnTo>
                    <a:pt x="2424" y="8430"/>
                  </a:lnTo>
                  <a:cubicBezTo>
                    <a:pt x="2947" y="8430"/>
                    <a:pt x="3388" y="7990"/>
                    <a:pt x="3388" y="7452"/>
                  </a:cubicBezTo>
                  <a:lnTo>
                    <a:pt x="3388" y="4520"/>
                  </a:lnTo>
                  <a:cubicBezTo>
                    <a:pt x="3566" y="4148"/>
                    <a:pt x="4765" y="1656"/>
                    <a:pt x="4957" y="1243"/>
                  </a:cubicBezTo>
                  <a:cubicBezTo>
                    <a:pt x="5163" y="803"/>
                    <a:pt x="4985" y="293"/>
                    <a:pt x="4558" y="87"/>
                  </a:cubicBezTo>
                  <a:cubicBezTo>
                    <a:pt x="4438" y="29"/>
                    <a:pt x="4311" y="1"/>
                    <a:pt x="41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9;p36">
              <a:extLst>
                <a:ext uri="{FF2B5EF4-FFF2-40B4-BE49-F238E27FC236}">
                  <a16:creationId xmlns:a16="http://schemas.microsoft.com/office/drawing/2014/main" id="{49D32C61-C859-37CA-7C75-D4B07B37298C}"/>
                </a:ext>
              </a:extLst>
            </p:cNvPr>
            <p:cNvSpPr/>
            <p:nvPr/>
          </p:nvSpPr>
          <p:spPr>
            <a:xfrm>
              <a:off x="7070788" y="3203300"/>
              <a:ext cx="259925" cy="327725"/>
            </a:xfrm>
            <a:custGeom>
              <a:avLst/>
              <a:gdLst/>
              <a:ahLst/>
              <a:cxnLst/>
              <a:rect l="l" t="t" r="r" b="b"/>
              <a:pathLst>
                <a:path w="10397" h="13109" extrusionOk="0">
                  <a:moveTo>
                    <a:pt x="2411" y="744"/>
                  </a:moveTo>
                  <a:lnTo>
                    <a:pt x="2411" y="2162"/>
                  </a:lnTo>
                  <a:cubicBezTo>
                    <a:pt x="2411" y="2300"/>
                    <a:pt x="2301" y="2410"/>
                    <a:pt x="2163" y="2410"/>
                  </a:cubicBezTo>
                  <a:lnTo>
                    <a:pt x="731" y="2410"/>
                  </a:lnTo>
                  <a:lnTo>
                    <a:pt x="2411" y="744"/>
                  </a:lnTo>
                  <a:close/>
                  <a:moveTo>
                    <a:pt x="2934" y="1"/>
                  </a:moveTo>
                  <a:cubicBezTo>
                    <a:pt x="2686" y="1"/>
                    <a:pt x="2439" y="97"/>
                    <a:pt x="2259" y="289"/>
                  </a:cubicBezTo>
                  <a:lnTo>
                    <a:pt x="276" y="2259"/>
                  </a:lnTo>
                  <a:cubicBezTo>
                    <a:pt x="98" y="2437"/>
                    <a:pt x="1" y="2685"/>
                    <a:pt x="1" y="2947"/>
                  </a:cubicBezTo>
                  <a:lnTo>
                    <a:pt x="1" y="12130"/>
                  </a:lnTo>
                  <a:cubicBezTo>
                    <a:pt x="1" y="12668"/>
                    <a:pt x="428" y="13108"/>
                    <a:pt x="965" y="13108"/>
                  </a:cubicBezTo>
                  <a:lnTo>
                    <a:pt x="6334" y="13108"/>
                  </a:lnTo>
                  <a:cubicBezTo>
                    <a:pt x="6459" y="13108"/>
                    <a:pt x="6555" y="13011"/>
                    <a:pt x="6555" y="12888"/>
                  </a:cubicBezTo>
                  <a:cubicBezTo>
                    <a:pt x="6555" y="12764"/>
                    <a:pt x="6459" y="12668"/>
                    <a:pt x="6334" y="12668"/>
                  </a:cubicBezTo>
                  <a:lnTo>
                    <a:pt x="965" y="12668"/>
                  </a:lnTo>
                  <a:cubicBezTo>
                    <a:pt x="676" y="12668"/>
                    <a:pt x="428" y="12433"/>
                    <a:pt x="428" y="12130"/>
                  </a:cubicBezTo>
                  <a:lnTo>
                    <a:pt x="428" y="2947"/>
                  </a:lnTo>
                  <a:cubicBezTo>
                    <a:pt x="428" y="2905"/>
                    <a:pt x="428" y="2878"/>
                    <a:pt x="442" y="2850"/>
                  </a:cubicBezTo>
                  <a:lnTo>
                    <a:pt x="2163" y="2850"/>
                  </a:lnTo>
                  <a:cubicBezTo>
                    <a:pt x="2534" y="2850"/>
                    <a:pt x="2837" y="2534"/>
                    <a:pt x="2837" y="2162"/>
                  </a:cubicBezTo>
                  <a:lnTo>
                    <a:pt x="2837" y="441"/>
                  </a:lnTo>
                  <a:cubicBezTo>
                    <a:pt x="2879" y="441"/>
                    <a:pt x="2907" y="427"/>
                    <a:pt x="2934" y="427"/>
                  </a:cubicBezTo>
                  <a:lnTo>
                    <a:pt x="9433" y="427"/>
                  </a:lnTo>
                  <a:cubicBezTo>
                    <a:pt x="9722" y="427"/>
                    <a:pt x="9969" y="675"/>
                    <a:pt x="9969" y="965"/>
                  </a:cubicBezTo>
                  <a:lnTo>
                    <a:pt x="9969" y="4943"/>
                  </a:lnTo>
                  <a:cubicBezTo>
                    <a:pt x="9969" y="5068"/>
                    <a:pt x="10066" y="5163"/>
                    <a:pt x="10176" y="5163"/>
                  </a:cubicBezTo>
                  <a:cubicBezTo>
                    <a:pt x="10300" y="5163"/>
                    <a:pt x="10397" y="5068"/>
                    <a:pt x="10397" y="4943"/>
                  </a:cubicBezTo>
                  <a:lnTo>
                    <a:pt x="10397" y="965"/>
                  </a:lnTo>
                  <a:cubicBezTo>
                    <a:pt x="10397" y="441"/>
                    <a:pt x="9956" y="1"/>
                    <a:pt x="9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10;p36">
              <a:extLst>
                <a:ext uri="{FF2B5EF4-FFF2-40B4-BE49-F238E27FC236}">
                  <a16:creationId xmlns:a16="http://schemas.microsoft.com/office/drawing/2014/main" id="{FBE01F58-8659-341E-80A6-BF8FD38B6C0B}"/>
                </a:ext>
              </a:extLst>
            </p:cNvPr>
            <p:cNvSpPr/>
            <p:nvPr/>
          </p:nvSpPr>
          <p:spPr>
            <a:xfrm>
              <a:off x="7108338" y="3323775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1390" y="441"/>
                  </a:moveTo>
                  <a:cubicBezTo>
                    <a:pt x="1432" y="441"/>
                    <a:pt x="1473" y="469"/>
                    <a:pt x="1473" y="524"/>
                  </a:cubicBezTo>
                  <a:lnTo>
                    <a:pt x="1473" y="1391"/>
                  </a:lnTo>
                  <a:cubicBezTo>
                    <a:pt x="1473" y="1433"/>
                    <a:pt x="1432" y="1473"/>
                    <a:pt x="1390" y="1473"/>
                  </a:cubicBezTo>
                  <a:lnTo>
                    <a:pt x="509" y="1473"/>
                  </a:lnTo>
                  <a:cubicBezTo>
                    <a:pt x="468" y="1473"/>
                    <a:pt x="427" y="1433"/>
                    <a:pt x="427" y="1391"/>
                  </a:cubicBezTo>
                  <a:lnTo>
                    <a:pt x="427" y="524"/>
                  </a:lnTo>
                  <a:cubicBezTo>
                    <a:pt x="427" y="469"/>
                    <a:pt x="468" y="441"/>
                    <a:pt x="509" y="441"/>
                  </a:cubicBezTo>
                  <a:close/>
                  <a:moveTo>
                    <a:pt x="509" y="1"/>
                  </a:moveTo>
                  <a:cubicBezTo>
                    <a:pt x="234" y="1"/>
                    <a:pt x="0" y="234"/>
                    <a:pt x="0" y="524"/>
                  </a:cubicBezTo>
                  <a:lnTo>
                    <a:pt x="0" y="1391"/>
                  </a:lnTo>
                  <a:cubicBezTo>
                    <a:pt x="0" y="1666"/>
                    <a:pt x="234" y="1901"/>
                    <a:pt x="509" y="1901"/>
                  </a:cubicBezTo>
                  <a:lnTo>
                    <a:pt x="1390" y="1901"/>
                  </a:lnTo>
                  <a:cubicBezTo>
                    <a:pt x="1666" y="1901"/>
                    <a:pt x="1900" y="1666"/>
                    <a:pt x="1900" y="1391"/>
                  </a:cubicBezTo>
                  <a:lnTo>
                    <a:pt x="1900" y="524"/>
                  </a:lnTo>
                  <a:cubicBezTo>
                    <a:pt x="1900" y="234"/>
                    <a:pt x="1666" y="1"/>
                    <a:pt x="1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11;p36">
              <a:extLst>
                <a:ext uri="{FF2B5EF4-FFF2-40B4-BE49-F238E27FC236}">
                  <a16:creationId xmlns:a16="http://schemas.microsoft.com/office/drawing/2014/main" id="{1519E816-C78B-AEAB-6A8D-E957D7D8B0AA}"/>
                </a:ext>
              </a:extLst>
            </p:cNvPr>
            <p:cNvSpPr/>
            <p:nvPr/>
          </p:nvSpPr>
          <p:spPr>
            <a:xfrm>
              <a:off x="7108338" y="338470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1390" y="428"/>
                  </a:moveTo>
                  <a:cubicBezTo>
                    <a:pt x="1432" y="428"/>
                    <a:pt x="1473" y="468"/>
                    <a:pt x="1473" y="510"/>
                  </a:cubicBezTo>
                  <a:lnTo>
                    <a:pt x="1473" y="1391"/>
                  </a:lnTo>
                  <a:cubicBezTo>
                    <a:pt x="1473" y="1432"/>
                    <a:pt x="1432" y="1474"/>
                    <a:pt x="1390" y="1474"/>
                  </a:cubicBezTo>
                  <a:lnTo>
                    <a:pt x="509" y="1474"/>
                  </a:lnTo>
                  <a:cubicBezTo>
                    <a:pt x="468" y="1474"/>
                    <a:pt x="427" y="1432"/>
                    <a:pt x="427" y="1391"/>
                  </a:cubicBezTo>
                  <a:lnTo>
                    <a:pt x="427" y="510"/>
                  </a:lnTo>
                  <a:cubicBezTo>
                    <a:pt x="427" y="468"/>
                    <a:pt x="468" y="428"/>
                    <a:pt x="509" y="428"/>
                  </a:cubicBezTo>
                  <a:close/>
                  <a:moveTo>
                    <a:pt x="509" y="0"/>
                  </a:moveTo>
                  <a:cubicBezTo>
                    <a:pt x="234" y="0"/>
                    <a:pt x="0" y="235"/>
                    <a:pt x="0" y="510"/>
                  </a:cubicBezTo>
                  <a:lnTo>
                    <a:pt x="0" y="1391"/>
                  </a:lnTo>
                  <a:cubicBezTo>
                    <a:pt x="0" y="1667"/>
                    <a:pt x="234" y="1900"/>
                    <a:pt x="509" y="1900"/>
                  </a:cubicBezTo>
                  <a:lnTo>
                    <a:pt x="1390" y="1900"/>
                  </a:lnTo>
                  <a:cubicBezTo>
                    <a:pt x="1666" y="1900"/>
                    <a:pt x="1900" y="1667"/>
                    <a:pt x="1900" y="1391"/>
                  </a:cubicBezTo>
                  <a:lnTo>
                    <a:pt x="1900" y="510"/>
                  </a:lnTo>
                  <a:cubicBezTo>
                    <a:pt x="1900" y="235"/>
                    <a:pt x="1666" y="0"/>
                    <a:pt x="13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12;p36">
              <a:extLst>
                <a:ext uri="{FF2B5EF4-FFF2-40B4-BE49-F238E27FC236}">
                  <a16:creationId xmlns:a16="http://schemas.microsoft.com/office/drawing/2014/main" id="{17103AE1-4055-F9CC-29BD-2AA161BB89CD}"/>
                </a:ext>
              </a:extLst>
            </p:cNvPr>
            <p:cNvSpPr/>
            <p:nvPr/>
          </p:nvSpPr>
          <p:spPr>
            <a:xfrm>
              <a:off x="7108338" y="3445625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1390" y="427"/>
                  </a:moveTo>
                  <a:cubicBezTo>
                    <a:pt x="1432" y="427"/>
                    <a:pt x="1473" y="469"/>
                    <a:pt x="1473" y="510"/>
                  </a:cubicBezTo>
                  <a:lnTo>
                    <a:pt x="1473" y="1391"/>
                  </a:lnTo>
                  <a:cubicBezTo>
                    <a:pt x="1473" y="1433"/>
                    <a:pt x="1432" y="1473"/>
                    <a:pt x="1390" y="1473"/>
                  </a:cubicBezTo>
                  <a:lnTo>
                    <a:pt x="509" y="1473"/>
                  </a:lnTo>
                  <a:cubicBezTo>
                    <a:pt x="468" y="1473"/>
                    <a:pt x="427" y="1433"/>
                    <a:pt x="427" y="1391"/>
                  </a:cubicBezTo>
                  <a:lnTo>
                    <a:pt x="427" y="510"/>
                  </a:lnTo>
                  <a:cubicBezTo>
                    <a:pt x="427" y="469"/>
                    <a:pt x="468" y="427"/>
                    <a:pt x="509" y="427"/>
                  </a:cubicBezTo>
                  <a:close/>
                  <a:moveTo>
                    <a:pt x="509" y="1"/>
                  </a:moveTo>
                  <a:cubicBezTo>
                    <a:pt x="234" y="1"/>
                    <a:pt x="0" y="234"/>
                    <a:pt x="0" y="510"/>
                  </a:cubicBezTo>
                  <a:lnTo>
                    <a:pt x="0" y="1391"/>
                  </a:lnTo>
                  <a:cubicBezTo>
                    <a:pt x="0" y="1666"/>
                    <a:pt x="234" y="1901"/>
                    <a:pt x="509" y="1901"/>
                  </a:cubicBezTo>
                  <a:lnTo>
                    <a:pt x="1390" y="1901"/>
                  </a:lnTo>
                  <a:cubicBezTo>
                    <a:pt x="1666" y="1901"/>
                    <a:pt x="1900" y="1666"/>
                    <a:pt x="1900" y="1391"/>
                  </a:cubicBezTo>
                  <a:lnTo>
                    <a:pt x="1900" y="510"/>
                  </a:lnTo>
                  <a:cubicBezTo>
                    <a:pt x="1900" y="234"/>
                    <a:pt x="1666" y="1"/>
                    <a:pt x="1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13;p36">
              <a:extLst>
                <a:ext uri="{FF2B5EF4-FFF2-40B4-BE49-F238E27FC236}">
                  <a16:creationId xmlns:a16="http://schemas.microsoft.com/office/drawing/2014/main" id="{14EEF767-EAF6-BE1B-2364-C012A2D97204}"/>
                </a:ext>
              </a:extLst>
            </p:cNvPr>
            <p:cNvSpPr/>
            <p:nvPr/>
          </p:nvSpPr>
          <p:spPr>
            <a:xfrm>
              <a:off x="7198513" y="3227050"/>
              <a:ext cx="89175" cy="89525"/>
            </a:xfrm>
            <a:custGeom>
              <a:avLst/>
              <a:gdLst/>
              <a:ahLst/>
              <a:cxnLst/>
              <a:rect l="l" t="t" r="r" b="b"/>
              <a:pathLst>
                <a:path w="3567" h="3581" extrusionOk="0">
                  <a:moveTo>
                    <a:pt x="1776" y="1405"/>
                  </a:moveTo>
                  <a:cubicBezTo>
                    <a:pt x="1969" y="1405"/>
                    <a:pt x="2121" y="1557"/>
                    <a:pt x="2121" y="1749"/>
                  </a:cubicBezTo>
                  <a:cubicBezTo>
                    <a:pt x="2121" y="1860"/>
                    <a:pt x="2066" y="1955"/>
                    <a:pt x="1969" y="2025"/>
                  </a:cubicBezTo>
                  <a:cubicBezTo>
                    <a:pt x="1914" y="2066"/>
                    <a:pt x="1846" y="2080"/>
                    <a:pt x="1776" y="2080"/>
                  </a:cubicBezTo>
                  <a:cubicBezTo>
                    <a:pt x="1708" y="2080"/>
                    <a:pt x="1653" y="2066"/>
                    <a:pt x="1583" y="2025"/>
                  </a:cubicBezTo>
                  <a:cubicBezTo>
                    <a:pt x="1501" y="1955"/>
                    <a:pt x="1446" y="1860"/>
                    <a:pt x="1446" y="1749"/>
                  </a:cubicBezTo>
                  <a:cubicBezTo>
                    <a:pt x="1446" y="1557"/>
                    <a:pt x="1598" y="1405"/>
                    <a:pt x="1776" y="1405"/>
                  </a:cubicBezTo>
                  <a:close/>
                  <a:moveTo>
                    <a:pt x="1776" y="441"/>
                  </a:moveTo>
                  <a:cubicBezTo>
                    <a:pt x="2520" y="441"/>
                    <a:pt x="3126" y="1047"/>
                    <a:pt x="3126" y="1790"/>
                  </a:cubicBezTo>
                  <a:cubicBezTo>
                    <a:pt x="3126" y="2080"/>
                    <a:pt x="3043" y="2341"/>
                    <a:pt x="2892" y="2561"/>
                  </a:cubicBezTo>
                  <a:cubicBezTo>
                    <a:pt x="2782" y="2383"/>
                    <a:pt x="2630" y="2231"/>
                    <a:pt x="2451" y="2121"/>
                  </a:cubicBezTo>
                  <a:cubicBezTo>
                    <a:pt x="2520" y="2010"/>
                    <a:pt x="2547" y="1887"/>
                    <a:pt x="2547" y="1749"/>
                  </a:cubicBezTo>
                  <a:cubicBezTo>
                    <a:pt x="2547" y="1322"/>
                    <a:pt x="2204" y="978"/>
                    <a:pt x="1776" y="978"/>
                  </a:cubicBezTo>
                  <a:cubicBezTo>
                    <a:pt x="1350" y="978"/>
                    <a:pt x="1005" y="1322"/>
                    <a:pt x="1005" y="1749"/>
                  </a:cubicBezTo>
                  <a:cubicBezTo>
                    <a:pt x="1005" y="1887"/>
                    <a:pt x="1047" y="2010"/>
                    <a:pt x="1115" y="2121"/>
                  </a:cubicBezTo>
                  <a:cubicBezTo>
                    <a:pt x="923" y="2231"/>
                    <a:pt x="772" y="2383"/>
                    <a:pt x="662" y="2561"/>
                  </a:cubicBezTo>
                  <a:cubicBezTo>
                    <a:pt x="509" y="2341"/>
                    <a:pt x="427" y="2080"/>
                    <a:pt x="427" y="1790"/>
                  </a:cubicBezTo>
                  <a:cubicBezTo>
                    <a:pt x="427" y="1047"/>
                    <a:pt x="1033" y="441"/>
                    <a:pt x="1776" y="441"/>
                  </a:cubicBezTo>
                  <a:close/>
                  <a:moveTo>
                    <a:pt x="2107" y="2438"/>
                  </a:moveTo>
                  <a:cubicBezTo>
                    <a:pt x="2314" y="2520"/>
                    <a:pt x="2479" y="2686"/>
                    <a:pt x="2575" y="2878"/>
                  </a:cubicBezTo>
                  <a:cubicBezTo>
                    <a:pt x="2354" y="3044"/>
                    <a:pt x="2079" y="3140"/>
                    <a:pt x="1776" y="3140"/>
                  </a:cubicBezTo>
                  <a:cubicBezTo>
                    <a:pt x="1488" y="3140"/>
                    <a:pt x="1212" y="3044"/>
                    <a:pt x="978" y="2878"/>
                  </a:cubicBezTo>
                  <a:cubicBezTo>
                    <a:pt x="1075" y="2686"/>
                    <a:pt x="1240" y="2520"/>
                    <a:pt x="1446" y="2438"/>
                  </a:cubicBezTo>
                  <a:cubicBezTo>
                    <a:pt x="1556" y="2493"/>
                    <a:pt x="1666" y="2520"/>
                    <a:pt x="1776" y="2520"/>
                  </a:cubicBezTo>
                  <a:cubicBezTo>
                    <a:pt x="1901" y="2520"/>
                    <a:pt x="2011" y="2493"/>
                    <a:pt x="2107" y="2438"/>
                  </a:cubicBezTo>
                  <a:close/>
                  <a:moveTo>
                    <a:pt x="1776" y="0"/>
                  </a:moveTo>
                  <a:cubicBezTo>
                    <a:pt x="799" y="0"/>
                    <a:pt x="1" y="813"/>
                    <a:pt x="1" y="1790"/>
                  </a:cubicBezTo>
                  <a:cubicBezTo>
                    <a:pt x="1" y="2300"/>
                    <a:pt x="221" y="2768"/>
                    <a:pt x="565" y="3099"/>
                  </a:cubicBezTo>
                  <a:cubicBezTo>
                    <a:pt x="579" y="3099"/>
                    <a:pt x="579" y="3112"/>
                    <a:pt x="592" y="3126"/>
                  </a:cubicBezTo>
                  <a:cubicBezTo>
                    <a:pt x="909" y="3402"/>
                    <a:pt x="1322" y="3580"/>
                    <a:pt x="1776" y="3580"/>
                  </a:cubicBezTo>
                  <a:cubicBezTo>
                    <a:pt x="2231" y="3580"/>
                    <a:pt x="2657" y="3402"/>
                    <a:pt x="2960" y="3126"/>
                  </a:cubicBezTo>
                  <a:cubicBezTo>
                    <a:pt x="2975" y="3112"/>
                    <a:pt x="2988" y="3099"/>
                    <a:pt x="3002" y="3099"/>
                  </a:cubicBezTo>
                  <a:cubicBezTo>
                    <a:pt x="3346" y="2768"/>
                    <a:pt x="3566" y="2300"/>
                    <a:pt x="3566" y="1790"/>
                  </a:cubicBezTo>
                  <a:cubicBezTo>
                    <a:pt x="3566" y="813"/>
                    <a:pt x="2768" y="0"/>
                    <a:pt x="17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94;p36">
            <a:extLst>
              <a:ext uri="{FF2B5EF4-FFF2-40B4-BE49-F238E27FC236}">
                <a16:creationId xmlns:a16="http://schemas.microsoft.com/office/drawing/2014/main" id="{3F512E6C-1BA3-49F3-64C5-5AB8E05841B3}"/>
              </a:ext>
            </a:extLst>
          </p:cNvPr>
          <p:cNvSpPr txBox="1"/>
          <p:nvPr/>
        </p:nvSpPr>
        <p:spPr>
          <a:xfrm>
            <a:off x="1965259" y="1587737"/>
            <a:ext cx="1123578" cy="43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20000"/>
                    <a:lumOff val="8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BAB 1</a:t>
            </a:r>
            <a:endParaRPr dirty="0">
              <a:solidFill>
                <a:schemeClr val="bg1">
                  <a:lumMod val="20000"/>
                  <a:lumOff val="8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" name="Google Shape;390;p36">
            <a:extLst>
              <a:ext uri="{FF2B5EF4-FFF2-40B4-BE49-F238E27FC236}">
                <a16:creationId xmlns:a16="http://schemas.microsoft.com/office/drawing/2014/main" id="{E39BF1AA-A7B1-9CFC-1BE7-95B3C6C303C1}"/>
              </a:ext>
            </a:extLst>
          </p:cNvPr>
          <p:cNvSpPr/>
          <p:nvPr/>
        </p:nvSpPr>
        <p:spPr>
          <a:xfrm rot="20782534">
            <a:off x="1272960" y="910482"/>
            <a:ext cx="1643457" cy="330737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Saira SemiBold"/>
                <a:cs typeface="Saira SemiBold"/>
                <a:sym typeface="Manrope SemiBold"/>
              </a:rPr>
              <a:t>Latar Belakang</a:t>
            </a:r>
          </a:p>
        </p:txBody>
      </p:sp>
      <p:cxnSp>
        <p:nvCxnSpPr>
          <p:cNvPr id="45" name="Google Shape;389;p36">
            <a:extLst>
              <a:ext uri="{FF2B5EF4-FFF2-40B4-BE49-F238E27FC236}">
                <a16:creationId xmlns:a16="http://schemas.microsoft.com/office/drawing/2014/main" id="{B03FA41A-82A7-3E41-4CDE-CD6EC38502C8}"/>
              </a:ext>
            </a:extLst>
          </p:cNvPr>
          <p:cNvCxnSpPr>
            <a:cxnSpLocks/>
            <a:stCxn id="44" idx="2"/>
            <a:endCxn id="384" idx="1"/>
          </p:cNvCxnSpPr>
          <p:nvPr/>
        </p:nvCxnSpPr>
        <p:spPr>
          <a:xfrm>
            <a:off x="2133643" y="1236566"/>
            <a:ext cx="97911" cy="294949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" name="Google Shape;390;p36">
            <a:extLst>
              <a:ext uri="{FF2B5EF4-FFF2-40B4-BE49-F238E27FC236}">
                <a16:creationId xmlns:a16="http://schemas.microsoft.com/office/drawing/2014/main" id="{81040021-42F8-479C-B527-58970B17102C}"/>
              </a:ext>
            </a:extLst>
          </p:cNvPr>
          <p:cNvSpPr/>
          <p:nvPr/>
        </p:nvSpPr>
        <p:spPr>
          <a:xfrm>
            <a:off x="1507129" y="3304142"/>
            <a:ext cx="1844082" cy="244896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Saira SemiBold"/>
                <a:cs typeface="Saira SemiBold"/>
                <a:sym typeface="Manrope SemiBold"/>
              </a:rPr>
              <a:t>Manfaat &amp; Tujuan</a:t>
            </a:r>
          </a:p>
        </p:txBody>
      </p:sp>
      <p:cxnSp>
        <p:nvCxnSpPr>
          <p:cNvPr id="58" name="Google Shape;389;p36">
            <a:extLst>
              <a:ext uri="{FF2B5EF4-FFF2-40B4-BE49-F238E27FC236}">
                <a16:creationId xmlns:a16="http://schemas.microsoft.com/office/drawing/2014/main" id="{3F83D4B1-5CF1-A512-6971-E9CEC63B02FF}"/>
              </a:ext>
            </a:extLst>
          </p:cNvPr>
          <p:cNvCxnSpPr>
            <a:cxnSpLocks/>
            <a:stCxn id="390" idx="2"/>
            <a:endCxn id="57" idx="0"/>
          </p:cNvCxnSpPr>
          <p:nvPr/>
        </p:nvCxnSpPr>
        <p:spPr>
          <a:xfrm flipH="1">
            <a:off x="2429170" y="2839171"/>
            <a:ext cx="68382" cy="464971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394;p36">
            <a:extLst>
              <a:ext uri="{FF2B5EF4-FFF2-40B4-BE49-F238E27FC236}">
                <a16:creationId xmlns:a16="http://schemas.microsoft.com/office/drawing/2014/main" id="{7C3A18C4-81CB-1A7C-1C8C-D6AD4E645802}"/>
              </a:ext>
            </a:extLst>
          </p:cNvPr>
          <p:cNvSpPr txBox="1"/>
          <p:nvPr/>
        </p:nvSpPr>
        <p:spPr>
          <a:xfrm>
            <a:off x="3458550" y="1903599"/>
            <a:ext cx="1123578" cy="439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20000"/>
                    <a:lumOff val="8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BAB 2</a:t>
            </a:r>
            <a:endParaRPr dirty="0">
              <a:solidFill>
                <a:schemeClr val="bg1">
                  <a:lumMod val="20000"/>
                  <a:lumOff val="8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22" name="Google Shape;387;p36">
            <a:extLst>
              <a:ext uri="{FF2B5EF4-FFF2-40B4-BE49-F238E27FC236}">
                <a16:creationId xmlns:a16="http://schemas.microsoft.com/office/drawing/2014/main" id="{EF55478C-9223-8DB5-2D02-0F34CB42E3DF}"/>
              </a:ext>
            </a:extLst>
          </p:cNvPr>
          <p:cNvCxnSpPr>
            <a:cxnSpLocks/>
            <a:stCxn id="388" idx="2"/>
            <a:endCxn id="383" idx="0"/>
          </p:cNvCxnSpPr>
          <p:nvPr/>
        </p:nvCxnSpPr>
        <p:spPr>
          <a:xfrm flipH="1">
            <a:off x="4015169" y="780537"/>
            <a:ext cx="307019" cy="91976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88;p36">
            <a:extLst>
              <a:ext uri="{FF2B5EF4-FFF2-40B4-BE49-F238E27FC236}">
                <a16:creationId xmlns:a16="http://schemas.microsoft.com/office/drawing/2014/main" id="{34EC74CE-0D0D-D309-D7C8-1F3E3CBF2552}"/>
              </a:ext>
            </a:extLst>
          </p:cNvPr>
          <p:cNvSpPr/>
          <p:nvPr/>
        </p:nvSpPr>
        <p:spPr>
          <a:xfrm>
            <a:off x="3490783" y="3113721"/>
            <a:ext cx="1300721" cy="244896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Saira SemiBold"/>
                <a:cs typeface="Saira SemiBold"/>
                <a:sym typeface="Manrope SemiBold"/>
              </a:rPr>
              <a:t>Observasi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sp>
        <p:nvSpPr>
          <p:cNvPr id="331" name="Google Shape;388;p36">
            <a:extLst>
              <a:ext uri="{FF2B5EF4-FFF2-40B4-BE49-F238E27FC236}">
                <a16:creationId xmlns:a16="http://schemas.microsoft.com/office/drawing/2014/main" id="{03BEC3F9-DF1C-1CF8-3185-58F8C3327BB7}"/>
              </a:ext>
            </a:extLst>
          </p:cNvPr>
          <p:cNvSpPr/>
          <p:nvPr/>
        </p:nvSpPr>
        <p:spPr>
          <a:xfrm>
            <a:off x="3184178" y="3830371"/>
            <a:ext cx="1949400" cy="744675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Metode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Saira SemiBold"/>
                <a:cs typeface="Saira SemiBold"/>
                <a:sym typeface="Manrope SemiBold"/>
              </a:rPr>
              <a:t>Pengembangan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Saira SemiBold"/>
                <a:cs typeface="Saira SemiBold"/>
                <a:sym typeface="Manrope SemiBold"/>
              </a:rPr>
              <a:t>Perangkat Lunak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332" name="Google Shape;387;p36">
            <a:extLst>
              <a:ext uri="{FF2B5EF4-FFF2-40B4-BE49-F238E27FC236}">
                <a16:creationId xmlns:a16="http://schemas.microsoft.com/office/drawing/2014/main" id="{AF1B2BE6-6C99-D3EC-AD54-3D98C5F21AE7}"/>
              </a:ext>
            </a:extLst>
          </p:cNvPr>
          <p:cNvCxnSpPr>
            <a:cxnSpLocks/>
            <a:endCxn id="331" idx="0"/>
          </p:cNvCxnSpPr>
          <p:nvPr/>
        </p:nvCxnSpPr>
        <p:spPr>
          <a:xfrm flipH="1">
            <a:off x="4158878" y="3351614"/>
            <a:ext cx="56090" cy="478757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399;p36">
            <a:extLst>
              <a:ext uri="{FF2B5EF4-FFF2-40B4-BE49-F238E27FC236}">
                <a16:creationId xmlns:a16="http://schemas.microsoft.com/office/drawing/2014/main" id="{5E796824-60CE-0F10-8897-1068096EF6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15926" y="1051246"/>
            <a:ext cx="292392" cy="896802"/>
          </a:xfrm>
          <a:prstGeom prst="curvedConnector4">
            <a:avLst>
              <a:gd name="adj1" fmla="val -78183"/>
              <a:gd name="adj2" fmla="val 56525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5" name="Google Shape;386;p36">
            <a:extLst>
              <a:ext uri="{FF2B5EF4-FFF2-40B4-BE49-F238E27FC236}">
                <a16:creationId xmlns:a16="http://schemas.microsoft.com/office/drawing/2014/main" id="{9064908A-0CE1-E3DC-7EE2-943E59A9B7B5}"/>
              </a:ext>
            </a:extLst>
          </p:cNvPr>
          <p:cNvSpPr/>
          <p:nvPr/>
        </p:nvSpPr>
        <p:spPr>
          <a:xfrm>
            <a:off x="6712540" y="1246243"/>
            <a:ext cx="799200" cy="799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395;p36">
            <a:extLst>
              <a:ext uri="{FF2B5EF4-FFF2-40B4-BE49-F238E27FC236}">
                <a16:creationId xmlns:a16="http://schemas.microsoft.com/office/drawing/2014/main" id="{66700300-00A2-8EAF-32AF-21018DA1E572}"/>
              </a:ext>
            </a:extLst>
          </p:cNvPr>
          <p:cNvSpPr txBox="1"/>
          <p:nvPr/>
        </p:nvSpPr>
        <p:spPr>
          <a:xfrm>
            <a:off x="6535037" y="1445991"/>
            <a:ext cx="1154207" cy="433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20000"/>
                    <a:lumOff val="80000"/>
                  </a:schemeClr>
                </a:solidFill>
                <a:latin typeface="Lato"/>
                <a:ea typeface="Lato"/>
                <a:cs typeface="Lato"/>
                <a:sym typeface="Lato"/>
              </a:rPr>
              <a:t>BAB 4</a:t>
            </a:r>
            <a:endParaRPr dirty="0">
              <a:solidFill>
                <a:schemeClr val="bg1">
                  <a:lumMod val="20000"/>
                  <a:lumOff val="80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465" name="Google Shape;392;p36">
            <a:extLst>
              <a:ext uri="{FF2B5EF4-FFF2-40B4-BE49-F238E27FC236}">
                <a16:creationId xmlns:a16="http://schemas.microsoft.com/office/drawing/2014/main" id="{451EF5C3-9821-6574-5884-D8B2E4649736}"/>
              </a:ext>
            </a:extLst>
          </p:cNvPr>
          <p:cNvCxnSpPr>
            <a:cxnSpLocks/>
            <a:stCxn id="445" idx="4"/>
            <a:endCxn id="467" idx="0"/>
          </p:cNvCxnSpPr>
          <p:nvPr/>
        </p:nvCxnSpPr>
        <p:spPr>
          <a:xfrm flipH="1">
            <a:off x="6925590" y="2045443"/>
            <a:ext cx="186550" cy="439028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393;p36">
            <a:extLst>
              <a:ext uri="{FF2B5EF4-FFF2-40B4-BE49-F238E27FC236}">
                <a16:creationId xmlns:a16="http://schemas.microsoft.com/office/drawing/2014/main" id="{B94C27D6-27A0-200F-DC3C-816FA95972EE}"/>
              </a:ext>
            </a:extLst>
          </p:cNvPr>
          <p:cNvSpPr/>
          <p:nvPr/>
        </p:nvSpPr>
        <p:spPr>
          <a:xfrm>
            <a:off x="6150771" y="2484471"/>
            <a:ext cx="1549637" cy="263703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Kesimpulan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cxnSp>
        <p:nvCxnSpPr>
          <p:cNvPr id="502" name="Google Shape;399;p36">
            <a:extLst>
              <a:ext uri="{FF2B5EF4-FFF2-40B4-BE49-F238E27FC236}">
                <a16:creationId xmlns:a16="http://schemas.microsoft.com/office/drawing/2014/main" id="{23FBF965-902E-ACDD-B3B2-F9E81057A7DE}"/>
              </a:ext>
            </a:extLst>
          </p:cNvPr>
          <p:cNvCxnSpPr>
            <a:cxnSpLocks/>
            <a:stCxn id="445" idx="0"/>
          </p:cNvCxnSpPr>
          <p:nvPr/>
        </p:nvCxnSpPr>
        <p:spPr>
          <a:xfrm rot="16200000" flipH="1">
            <a:off x="7075365" y="1283018"/>
            <a:ext cx="968200" cy="894650"/>
          </a:xfrm>
          <a:prstGeom prst="curvedConnector4">
            <a:avLst>
              <a:gd name="adj1" fmla="val -23611"/>
              <a:gd name="adj2" fmla="val 72333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0" name="Google Shape;392;p36">
            <a:extLst>
              <a:ext uri="{FF2B5EF4-FFF2-40B4-BE49-F238E27FC236}">
                <a16:creationId xmlns:a16="http://schemas.microsoft.com/office/drawing/2014/main" id="{3485155C-FC62-39F1-104A-2F381F8CDBD4}"/>
              </a:ext>
            </a:extLst>
          </p:cNvPr>
          <p:cNvCxnSpPr>
            <a:cxnSpLocks/>
            <a:endCxn id="542" idx="0"/>
          </p:cNvCxnSpPr>
          <p:nvPr/>
        </p:nvCxnSpPr>
        <p:spPr>
          <a:xfrm flipH="1">
            <a:off x="7971256" y="2614043"/>
            <a:ext cx="435134" cy="480871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393;p36">
            <a:extLst>
              <a:ext uri="{FF2B5EF4-FFF2-40B4-BE49-F238E27FC236}">
                <a16:creationId xmlns:a16="http://schemas.microsoft.com/office/drawing/2014/main" id="{4A5F7EB2-0972-8EEA-F572-F5F0A8DD4DBA}"/>
              </a:ext>
            </a:extLst>
          </p:cNvPr>
          <p:cNvSpPr/>
          <p:nvPr/>
        </p:nvSpPr>
        <p:spPr>
          <a:xfrm>
            <a:off x="7136522" y="3094914"/>
            <a:ext cx="1669468" cy="263703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rPr>
              <a:t>Daftar Pustaka</a:t>
            </a:r>
            <a:endParaRPr sz="1500" dirty="0">
              <a:solidFill>
                <a:srgbClr val="FFFFFF"/>
              </a:solidFill>
              <a:latin typeface="Saira SemiBold"/>
              <a:ea typeface="Saira SemiBold"/>
              <a:cs typeface="Saira SemiBold"/>
              <a:sym typeface="Saira SemiBold"/>
            </a:endParaRPr>
          </a:p>
        </p:txBody>
      </p:sp>
      <p:grpSp>
        <p:nvGrpSpPr>
          <p:cNvPr id="552" name="Google Shape;1274;p55">
            <a:extLst>
              <a:ext uri="{FF2B5EF4-FFF2-40B4-BE49-F238E27FC236}">
                <a16:creationId xmlns:a16="http://schemas.microsoft.com/office/drawing/2014/main" id="{3F4637DB-1F92-393E-C0D4-57D49F1E3BBA}"/>
              </a:ext>
            </a:extLst>
          </p:cNvPr>
          <p:cNvGrpSpPr/>
          <p:nvPr/>
        </p:nvGrpSpPr>
        <p:grpSpPr>
          <a:xfrm>
            <a:off x="7946959" y="2116121"/>
            <a:ext cx="719758" cy="645951"/>
            <a:chOff x="5304958" y="1868562"/>
            <a:chExt cx="520200" cy="520200"/>
          </a:xfrm>
        </p:grpSpPr>
        <p:sp>
          <p:nvSpPr>
            <p:cNvPr id="553" name="Google Shape;1275;p55">
              <a:extLst>
                <a:ext uri="{FF2B5EF4-FFF2-40B4-BE49-F238E27FC236}">
                  <a16:creationId xmlns:a16="http://schemas.microsoft.com/office/drawing/2014/main" id="{6C19697D-F475-C511-C967-A20F86A968EC}"/>
                </a:ext>
              </a:extLst>
            </p:cNvPr>
            <p:cNvSpPr/>
            <p:nvPr/>
          </p:nvSpPr>
          <p:spPr>
            <a:xfrm>
              <a:off x="5304958" y="1868562"/>
              <a:ext cx="520200" cy="52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4" name="Google Shape;1276;p55">
              <a:extLst>
                <a:ext uri="{FF2B5EF4-FFF2-40B4-BE49-F238E27FC236}">
                  <a16:creationId xmlns:a16="http://schemas.microsoft.com/office/drawing/2014/main" id="{14C78C91-2ED2-4FA5-1A6B-F8F128CFD530}"/>
                </a:ext>
              </a:extLst>
            </p:cNvPr>
            <p:cNvGrpSpPr/>
            <p:nvPr/>
          </p:nvGrpSpPr>
          <p:grpSpPr>
            <a:xfrm>
              <a:off x="5443088" y="1999557"/>
              <a:ext cx="229294" cy="277251"/>
              <a:chOff x="5567263" y="2087025"/>
              <a:chExt cx="279900" cy="338400"/>
            </a:xfrm>
          </p:grpSpPr>
          <p:sp>
            <p:nvSpPr>
              <p:cNvPr id="555" name="Google Shape;1277;p55">
                <a:extLst>
                  <a:ext uri="{FF2B5EF4-FFF2-40B4-BE49-F238E27FC236}">
                    <a16:creationId xmlns:a16="http://schemas.microsoft.com/office/drawing/2014/main" id="{67A44338-0A06-D030-7025-B35F4D3B5245}"/>
                  </a:ext>
                </a:extLst>
              </p:cNvPr>
              <p:cNvSpPr/>
              <p:nvPr/>
            </p:nvSpPr>
            <p:spPr>
              <a:xfrm>
                <a:off x="5686738" y="2310425"/>
                <a:ext cx="107400" cy="100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00" extrusionOk="0">
                    <a:moveTo>
                      <a:pt x="206" y="1"/>
                    </a:moveTo>
                    <a:cubicBezTo>
                      <a:pt x="96" y="1"/>
                      <a:pt x="0" y="96"/>
                      <a:pt x="0" y="207"/>
                    </a:cubicBezTo>
                    <a:cubicBezTo>
                      <a:pt x="0" y="317"/>
                      <a:pt x="96" y="399"/>
                      <a:pt x="206" y="399"/>
                    </a:cubicBezTo>
                    <a:lnTo>
                      <a:pt x="4103" y="399"/>
                    </a:lnTo>
                    <a:cubicBezTo>
                      <a:pt x="4213" y="399"/>
                      <a:pt x="4296" y="317"/>
                      <a:pt x="4296" y="207"/>
                    </a:cubicBezTo>
                    <a:cubicBezTo>
                      <a:pt x="4296" y="96"/>
                      <a:pt x="4213" y="1"/>
                      <a:pt x="4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278;p55">
                <a:extLst>
                  <a:ext uri="{FF2B5EF4-FFF2-40B4-BE49-F238E27FC236}">
                    <a16:creationId xmlns:a16="http://schemas.microsoft.com/office/drawing/2014/main" id="{2A9D630D-BF81-FB43-3EA9-1C312AA979A3}"/>
                  </a:ext>
                </a:extLst>
              </p:cNvPr>
              <p:cNvSpPr/>
              <p:nvPr/>
            </p:nvSpPr>
            <p:spPr>
              <a:xfrm>
                <a:off x="5686738" y="2337600"/>
                <a:ext cx="107400" cy="1002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01" extrusionOk="0">
                    <a:moveTo>
                      <a:pt x="206" y="1"/>
                    </a:moveTo>
                    <a:cubicBezTo>
                      <a:pt x="96" y="1"/>
                      <a:pt x="0" y="98"/>
                      <a:pt x="0" y="208"/>
                    </a:cubicBezTo>
                    <a:cubicBezTo>
                      <a:pt x="0" y="318"/>
                      <a:pt x="96" y="401"/>
                      <a:pt x="206" y="401"/>
                    </a:cubicBezTo>
                    <a:lnTo>
                      <a:pt x="4103" y="401"/>
                    </a:lnTo>
                    <a:cubicBezTo>
                      <a:pt x="4213" y="401"/>
                      <a:pt x="4296" y="318"/>
                      <a:pt x="4296" y="208"/>
                    </a:cubicBezTo>
                    <a:cubicBezTo>
                      <a:pt x="4296" y="98"/>
                      <a:pt x="4213" y="1"/>
                      <a:pt x="41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279;p55">
                <a:extLst>
                  <a:ext uri="{FF2B5EF4-FFF2-40B4-BE49-F238E27FC236}">
                    <a16:creationId xmlns:a16="http://schemas.microsoft.com/office/drawing/2014/main" id="{8C93FAD1-D8FB-4D29-3FCC-932115A13E7F}"/>
                  </a:ext>
                </a:extLst>
              </p:cNvPr>
              <p:cNvSpPr/>
              <p:nvPr/>
            </p:nvSpPr>
            <p:spPr>
              <a:xfrm>
                <a:off x="5686738" y="2164475"/>
                <a:ext cx="107400" cy="124625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4985" extrusionOk="0">
                    <a:moveTo>
                      <a:pt x="2148" y="1680"/>
                    </a:moveTo>
                    <a:cubicBezTo>
                      <a:pt x="2519" y="1680"/>
                      <a:pt x="2822" y="1983"/>
                      <a:pt x="2822" y="2355"/>
                    </a:cubicBezTo>
                    <a:cubicBezTo>
                      <a:pt x="2822" y="2727"/>
                      <a:pt x="2519" y="3030"/>
                      <a:pt x="2148" y="3030"/>
                    </a:cubicBezTo>
                    <a:cubicBezTo>
                      <a:pt x="1776" y="3030"/>
                      <a:pt x="1473" y="2727"/>
                      <a:pt x="1473" y="2355"/>
                    </a:cubicBezTo>
                    <a:cubicBezTo>
                      <a:pt x="1473" y="1983"/>
                      <a:pt x="1776" y="1680"/>
                      <a:pt x="2148" y="1680"/>
                    </a:cubicBezTo>
                    <a:close/>
                    <a:moveTo>
                      <a:pt x="2671" y="3291"/>
                    </a:moveTo>
                    <a:cubicBezTo>
                      <a:pt x="3222" y="3456"/>
                      <a:pt x="3663" y="3856"/>
                      <a:pt x="3869" y="4379"/>
                    </a:cubicBezTo>
                    <a:cubicBezTo>
                      <a:pt x="3814" y="4502"/>
                      <a:pt x="3690" y="4585"/>
                      <a:pt x="3552" y="4585"/>
                    </a:cubicBezTo>
                    <a:lnTo>
                      <a:pt x="744" y="4585"/>
                    </a:lnTo>
                    <a:cubicBezTo>
                      <a:pt x="606" y="4585"/>
                      <a:pt x="496" y="4502"/>
                      <a:pt x="426" y="4379"/>
                    </a:cubicBezTo>
                    <a:cubicBezTo>
                      <a:pt x="647" y="3856"/>
                      <a:pt x="1087" y="3456"/>
                      <a:pt x="1638" y="3291"/>
                    </a:cubicBezTo>
                    <a:cubicBezTo>
                      <a:pt x="1790" y="3373"/>
                      <a:pt x="1969" y="3429"/>
                      <a:pt x="2148" y="3429"/>
                    </a:cubicBezTo>
                    <a:cubicBezTo>
                      <a:pt x="2341" y="3429"/>
                      <a:pt x="2519" y="3373"/>
                      <a:pt x="2671" y="3291"/>
                    </a:cubicBezTo>
                    <a:close/>
                    <a:moveTo>
                      <a:pt x="744" y="1"/>
                    </a:moveTo>
                    <a:cubicBezTo>
                      <a:pt x="331" y="1"/>
                      <a:pt x="0" y="344"/>
                      <a:pt x="0" y="757"/>
                    </a:cubicBezTo>
                    <a:lnTo>
                      <a:pt x="0" y="923"/>
                    </a:lnTo>
                    <a:cubicBezTo>
                      <a:pt x="0" y="1033"/>
                      <a:pt x="96" y="1130"/>
                      <a:pt x="206" y="1130"/>
                    </a:cubicBezTo>
                    <a:cubicBezTo>
                      <a:pt x="303" y="1130"/>
                      <a:pt x="399" y="1033"/>
                      <a:pt x="399" y="923"/>
                    </a:cubicBezTo>
                    <a:lnTo>
                      <a:pt x="399" y="757"/>
                    </a:lnTo>
                    <a:cubicBezTo>
                      <a:pt x="399" y="565"/>
                      <a:pt x="551" y="399"/>
                      <a:pt x="744" y="399"/>
                    </a:cubicBezTo>
                    <a:lnTo>
                      <a:pt x="3552" y="399"/>
                    </a:lnTo>
                    <a:cubicBezTo>
                      <a:pt x="3745" y="399"/>
                      <a:pt x="3910" y="565"/>
                      <a:pt x="3910" y="757"/>
                    </a:cubicBezTo>
                    <a:lnTo>
                      <a:pt x="3910" y="3663"/>
                    </a:lnTo>
                    <a:cubicBezTo>
                      <a:pt x="3676" y="3373"/>
                      <a:pt x="3360" y="3140"/>
                      <a:pt x="3015" y="3002"/>
                    </a:cubicBezTo>
                    <a:cubicBezTo>
                      <a:pt x="3139" y="2823"/>
                      <a:pt x="3222" y="2589"/>
                      <a:pt x="3222" y="2355"/>
                    </a:cubicBezTo>
                    <a:cubicBezTo>
                      <a:pt x="3222" y="1763"/>
                      <a:pt x="2740" y="1281"/>
                      <a:pt x="2148" y="1281"/>
                    </a:cubicBezTo>
                    <a:cubicBezTo>
                      <a:pt x="1555" y="1281"/>
                      <a:pt x="1074" y="1763"/>
                      <a:pt x="1074" y="2355"/>
                    </a:cubicBezTo>
                    <a:cubicBezTo>
                      <a:pt x="1074" y="2589"/>
                      <a:pt x="1157" y="2823"/>
                      <a:pt x="1294" y="3002"/>
                    </a:cubicBezTo>
                    <a:cubicBezTo>
                      <a:pt x="936" y="3140"/>
                      <a:pt x="634" y="3373"/>
                      <a:pt x="399" y="3663"/>
                    </a:cubicBezTo>
                    <a:lnTo>
                      <a:pt x="399" y="1859"/>
                    </a:lnTo>
                    <a:cubicBezTo>
                      <a:pt x="399" y="1749"/>
                      <a:pt x="303" y="1653"/>
                      <a:pt x="206" y="1653"/>
                    </a:cubicBezTo>
                    <a:cubicBezTo>
                      <a:pt x="96" y="1653"/>
                      <a:pt x="0" y="1749"/>
                      <a:pt x="0" y="1859"/>
                    </a:cubicBezTo>
                    <a:lnTo>
                      <a:pt x="0" y="4227"/>
                    </a:lnTo>
                    <a:cubicBezTo>
                      <a:pt x="0" y="4640"/>
                      <a:pt x="331" y="4985"/>
                      <a:pt x="744" y="4985"/>
                    </a:cubicBezTo>
                    <a:lnTo>
                      <a:pt x="3552" y="4985"/>
                    </a:lnTo>
                    <a:cubicBezTo>
                      <a:pt x="3966" y="4985"/>
                      <a:pt x="4296" y="4640"/>
                      <a:pt x="4296" y="4227"/>
                    </a:cubicBezTo>
                    <a:lnTo>
                      <a:pt x="4296" y="757"/>
                    </a:lnTo>
                    <a:cubicBezTo>
                      <a:pt x="4296" y="344"/>
                      <a:pt x="3966" y="1"/>
                      <a:pt x="35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280;p55">
                <a:extLst>
                  <a:ext uri="{FF2B5EF4-FFF2-40B4-BE49-F238E27FC236}">
                    <a16:creationId xmlns:a16="http://schemas.microsoft.com/office/drawing/2014/main" id="{A1AE1049-AE95-C57B-0BDC-057099408E9B}"/>
                  </a:ext>
                </a:extLst>
              </p:cNvPr>
              <p:cNvSpPr/>
              <p:nvPr/>
            </p:nvSpPr>
            <p:spPr>
              <a:xfrm>
                <a:off x="5567263" y="2087025"/>
                <a:ext cx="279900" cy="338400"/>
              </a:xfrm>
              <a:custGeom>
                <a:avLst/>
                <a:gdLst/>
                <a:ahLst/>
                <a:cxnLst/>
                <a:rect l="l" t="t" r="r" b="b"/>
                <a:pathLst>
                  <a:path w="11196" h="13536" extrusionOk="0">
                    <a:moveTo>
                      <a:pt x="1668" y="1805"/>
                    </a:moveTo>
                    <a:cubicBezTo>
                      <a:pt x="1818" y="1805"/>
                      <a:pt x="1943" y="1915"/>
                      <a:pt x="1943" y="2066"/>
                    </a:cubicBezTo>
                    <a:cubicBezTo>
                      <a:pt x="1943" y="2218"/>
                      <a:pt x="1818" y="2341"/>
                      <a:pt x="1668" y="2341"/>
                    </a:cubicBezTo>
                    <a:lnTo>
                      <a:pt x="676" y="2341"/>
                    </a:lnTo>
                    <a:cubicBezTo>
                      <a:pt x="524" y="2341"/>
                      <a:pt x="401" y="2218"/>
                      <a:pt x="401" y="2066"/>
                    </a:cubicBezTo>
                    <a:cubicBezTo>
                      <a:pt x="401" y="1915"/>
                      <a:pt x="524" y="1805"/>
                      <a:pt x="676" y="1805"/>
                    </a:cubicBezTo>
                    <a:close/>
                    <a:moveTo>
                      <a:pt x="1668" y="4145"/>
                    </a:moveTo>
                    <a:cubicBezTo>
                      <a:pt x="1818" y="4145"/>
                      <a:pt x="1943" y="4268"/>
                      <a:pt x="1943" y="4421"/>
                    </a:cubicBezTo>
                    <a:cubicBezTo>
                      <a:pt x="1943" y="4571"/>
                      <a:pt x="1818" y="4696"/>
                      <a:pt x="1668" y="4696"/>
                    </a:cubicBezTo>
                    <a:lnTo>
                      <a:pt x="676" y="4696"/>
                    </a:lnTo>
                    <a:cubicBezTo>
                      <a:pt x="524" y="4696"/>
                      <a:pt x="401" y="4571"/>
                      <a:pt x="401" y="4421"/>
                    </a:cubicBezTo>
                    <a:cubicBezTo>
                      <a:pt x="401" y="4268"/>
                      <a:pt x="524" y="4145"/>
                      <a:pt x="676" y="4145"/>
                    </a:cubicBezTo>
                    <a:close/>
                    <a:moveTo>
                      <a:pt x="1668" y="6486"/>
                    </a:moveTo>
                    <a:cubicBezTo>
                      <a:pt x="1818" y="6486"/>
                      <a:pt x="1943" y="6609"/>
                      <a:pt x="1943" y="6761"/>
                    </a:cubicBezTo>
                    <a:cubicBezTo>
                      <a:pt x="1943" y="6912"/>
                      <a:pt x="1818" y="7037"/>
                      <a:pt x="1668" y="7037"/>
                    </a:cubicBezTo>
                    <a:lnTo>
                      <a:pt x="676" y="7037"/>
                    </a:lnTo>
                    <a:cubicBezTo>
                      <a:pt x="524" y="7037"/>
                      <a:pt x="401" y="6912"/>
                      <a:pt x="401" y="6761"/>
                    </a:cubicBezTo>
                    <a:cubicBezTo>
                      <a:pt x="401" y="6609"/>
                      <a:pt x="524" y="6486"/>
                      <a:pt x="676" y="6486"/>
                    </a:cubicBezTo>
                    <a:close/>
                    <a:moveTo>
                      <a:pt x="1668" y="8840"/>
                    </a:moveTo>
                    <a:cubicBezTo>
                      <a:pt x="1818" y="8840"/>
                      <a:pt x="1943" y="8964"/>
                      <a:pt x="1943" y="9102"/>
                    </a:cubicBezTo>
                    <a:cubicBezTo>
                      <a:pt x="1943" y="9253"/>
                      <a:pt x="1818" y="9377"/>
                      <a:pt x="1668" y="9377"/>
                    </a:cubicBezTo>
                    <a:lnTo>
                      <a:pt x="676" y="9377"/>
                    </a:lnTo>
                    <a:cubicBezTo>
                      <a:pt x="524" y="9377"/>
                      <a:pt x="401" y="9253"/>
                      <a:pt x="401" y="9102"/>
                    </a:cubicBezTo>
                    <a:cubicBezTo>
                      <a:pt x="401" y="8964"/>
                      <a:pt x="524" y="8840"/>
                      <a:pt x="676" y="8840"/>
                    </a:cubicBezTo>
                    <a:close/>
                    <a:moveTo>
                      <a:pt x="1668" y="11180"/>
                    </a:moveTo>
                    <a:cubicBezTo>
                      <a:pt x="1818" y="11180"/>
                      <a:pt x="1943" y="11305"/>
                      <a:pt x="1943" y="11456"/>
                    </a:cubicBezTo>
                    <a:cubicBezTo>
                      <a:pt x="1943" y="11608"/>
                      <a:pt x="1818" y="11731"/>
                      <a:pt x="1668" y="11731"/>
                    </a:cubicBezTo>
                    <a:lnTo>
                      <a:pt x="676" y="11731"/>
                    </a:lnTo>
                    <a:cubicBezTo>
                      <a:pt x="524" y="11731"/>
                      <a:pt x="401" y="11608"/>
                      <a:pt x="401" y="11456"/>
                    </a:cubicBezTo>
                    <a:cubicBezTo>
                      <a:pt x="401" y="11305"/>
                      <a:pt x="524" y="11180"/>
                      <a:pt x="676" y="11180"/>
                    </a:cubicBezTo>
                    <a:close/>
                    <a:moveTo>
                      <a:pt x="2989" y="400"/>
                    </a:moveTo>
                    <a:lnTo>
                      <a:pt x="2989" y="13135"/>
                    </a:lnTo>
                    <a:lnTo>
                      <a:pt x="1736" y="13135"/>
                    </a:lnTo>
                    <a:cubicBezTo>
                      <a:pt x="1530" y="13135"/>
                      <a:pt x="1365" y="12970"/>
                      <a:pt x="1365" y="12764"/>
                    </a:cubicBezTo>
                    <a:lnTo>
                      <a:pt x="1365" y="12116"/>
                    </a:lnTo>
                    <a:lnTo>
                      <a:pt x="1668" y="12116"/>
                    </a:lnTo>
                    <a:cubicBezTo>
                      <a:pt x="2039" y="12116"/>
                      <a:pt x="2342" y="11828"/>
                      <a:pt x="2342" y="11456"/>
                    </a:cubicBezTo>
                    <a:cubicBezTo>
                      <a:pt x="2342" y="11084"/>
                      <a:pt x="2039" y="10782"/>
                      <a:pt x="1668" y="10782"/>
                    </a:cubicBezTo>
                    <a:lnTo>
                      <a:pt x="1365" y="10782"/>
                    </a:lnTo>
                    <a:lnTo>
                      <a:pt x="1365" y="9776"/>
                    </a:lnTo>
                    <a:lnTo>
                      <a:pt x="1668" y="9776"/>
                    </a:lnTo>
                    <a:cubicBezTo>
                      <a:pt x="2039" y="9776"/>
                      <a:pt x="2342" y="9473"/>
                      <a:pt x="2342" y="9102"/>
                    </a:cubicBezTo>
                    <a:cubicBezTo>
                      <a:pt x="2342" y="8744"/>
                      <a:pt x="2039" y="8441"/>
                      <a:pt x="1668" y="8441"/>
                    </a:cubicBezTo>
                    <a:lnTo>
                      <a:pt x="1365" y="8441"/>
                    </a:lnTo>
                    <a:lnTo>
                      <a:pt x="1365" y="7435"/>
                    </a:lnTo>
                    <a:lnTo>
                      <a:pt x="1668" y="7435"/>
                    </a:lnTo>
                    <a:cubicBezTo>
                      <a:pt x="2039" y="7435"/>
                      <a:pt x="2342" y="7132"/>
                      <a:pt x="2342" y="6761"/>
                    </a:cubicBezTo>
                    <a:cubicBezTo>
                      <a:pt x="2342" y="6389"/>
                      <a:pt x="2039" y="6086"/>
                      <a:pt x="1668" y="6086"/>
                    </a:cubicBezTo>
                    <a:lnTo>
                      <a:pt x="1365" y="6086"/>
                    </a:lnTo>
                    <a:lnTo>
                      <a:pt x="1365" y="5081"/>
                    </a:lnTo>
                    <a:lnTo>
                      <a:pt x="1668" y="5081"/>
                    </a:lnTo>
                    <a:cubicBezTo>
                      <a:pt x="2039" y="5081"/>
                      <a:pt x="2342" y="4792"/>
                      <a:pt x="2342" y="4421"/>
                    </a:cubicBezTo>
                    <a:cubicBezTo>
                      <a:pt x="2342" y="4048"/>
                      <a:pt x="2039" y="3745"/>
                      <a:pt x="1668" y="3745"/>
                    </a:cubicBezTo>
                    <a:lnTo>
                      <a:pt x="1365" y="3745"/>
                    </a:lnTo>
                    <a:lnTo>
                      <a:pt x="1365" y="2741"/>
                    </a:lnTo>
                    <a:lnTo>
                      <a:pt x="1668" y="2741"/>
                    </a:lnTo>
                    <a:cubicBezTo>
                      <a:pt x="2039" y="2741"/>
                      <a:pt x="2342" y="2438"/>
                      <a:pt x="2342" y="2066"/>
                    </a:cubicBezTo>
                    <a:cubicBezTo>
                      <a:pt x="2342" y="1708"/>
                      <a:pt x="2039" y="1405"/>
                      <a:pt x="1668" y="1405"/>
                    </a:cubicBezTo>
                    <a:lnTo>
                      <a:pt x="1365" y="1405"/>
                    </a:lnTo>
                    <a:lnTo>
                      <a:pt x="1365" y="758"/>
                    </a:lnTo>
                    <a:cubicBezTo>
                      <a:pt x="1365" y="551"/>
                      <a:pt x="1530" y="400"/>
                      <a:pt x="1736" y="400"/>
                    </a:cubicBezTo>
                    <a:close/>
                    <a:moveTo>
                      <a:pt x="1736" y="0"/>
                    </a:moveTo>
                    <a:cubicBezTo>
                      <a:pt x="1310" y="0"/>
                      <a:pt x="979" y="331"/>
                      <a:pt x="979" y="758"/>
                    </a:cubicBezTo>
                    <a:lnTo>
                      <a:pt x="979" y="1405"/>
                    </a:lnTo>
                    <a:lnTo>
                      <a:pt x="676" y="1405"/>
                    </a:lnTo>
                    <a:cubicBezTo>
                      <a:pt x="304" y="1405"/>
                      <a:pt x="1" y="1708"/>
                      <a:pt x="1" y="2066"/>
                    </a:cubicBezTo>
                    <a:cubicBezTo>
                      <a:pt x="1" y="2438"/>
                      <a:pt x="304" y="2741"/>
                      <a:pt x="676" y="2741"/>
                    </a:cubicBezTo>
                    <a:lnTo>
                      <a:pt x="979" y="2741"/>
                    </a:lnTo>
                    <a:lnTo>
                      <a:pt x="979" y="3745"/>
                    </a:lnTo>
                    <a:lnTo>
                      <a:pt x="676" y="3745"/>
                    </a:lnTo>
                    <a:cubicBezTo>
                      <a:pt x="304" y="3745"/>
                      <a:pt x="1" y="4048"/>
                      <a:pt x="1" y="4421"/>
                    </a:cubicBezTo>
                    <a:cubicBezTo>
                      <a:pt x="1" y="4792"/>
                      <a:pt x="304" y="5081"/>
                      <a:pt x="676" y="5081"/>
                    </a:cubicBezTo>
                    <a:lnTo>
                      <a:pt x="979" y="5081"/>
                    </a:lnTo>
                    <a:lnTo>
                      <a:pt x="979" y="6086"/>
                    </a:lnTo>
                    <a:lnTo>
                      <a:pt x="676" y="6086"/>
                    </a:lnTo>
                    <a:cubicBezTo>
                      <a:pt x="304" y="6086"/>
                      <a:pt x="1" y="6389"/>
                      <a:pt x="1" y="6761"/>
                    </a:cubicBezTo>
                    <a:cubicBezTo>
                      <a:pt x="1" y="7132"/>
                      <a:pt x="304" y="7435"/>
                      <a:pt x="676" y="7435"/>
                    </a:cubicBezTo>
                    <a:lnTo>
                      <a:pt x="979" y="7435"/>
                    </a:lnTo>
                    <a:lnTo>
                      <a:pt x="979" y="8441"/>
                    </a:lnTo>
                    <a:lnTo>
                      <a:pt x="676" y="8441"/>
                    </a:lnTo>
                    <a:cubicBezTo>
                      <a:pt x="304" y="8441"/>
                      <a:pt x="1" y="8744"/>
                      <a:pt x="1" y="9102"/>
                    </a:cubicBezTo>
                    <a:cubicBezTo>
                      <a:pt x="1" y="9473"/>
                      <a:pt x="304" y="9776"/>
                      <a:pt x="676" y="9776"/>
                    </a:cubicBezTo>
                    <a:lnTo>
                      <a:pt x="979" y="9776"/>
                    </a:lnTo>
                    <a:lnTo>
                      <a:pt x="979" y="10782"/>
                    </a:lnTo>
                    <a:lnTo>
                      <a:pt x="676" y="10782"/>
                    </a:lnTo>
                    <a:cubicBezTo>
                      <a:pt x="304" y="10782"/>
                      <a:pt x="1" y="11084"/>
                      <a:pt x="1" y="11456"/>
                    </a:cubicBezTo>
                    <a:cubicBezTo>
                      <a:pt x="1" y="11828"/>
                      <a:pt x="304" y="12116"/>
                      <a:pt x="676" y="12116"/>
                    </a:cubicBezTo>
                    <a:lnTo>
                      <a:pt x="979" y="12116"/>
                    </a:lnTo>
                    <a:lnTo>
                      <a:pt x="979" y="12764"/>
                    </a:lnTo>
                    <a:cubicBezTo>
                      <a:pt x="979" y="13190"/>
                      <a:pt x="1310" y="13535"/>
                      <a:pt x="1736" y="13535"/>
                    </a:cubicBezTo>
                    <a:lnTo>
                      <a:pt x="10438" y="13535"/>
                    </a:lnTo>
                    <a:cubicBezTo>
                      <a:pt x="10851" y="13535"/>
                      <a:pt x="11195" y="13190"/>
                      <a:pt x="11195" y="12764"/>
                    </a:cubicBezTo>
                    <a:lnTo>
                      <a:pt x="11195" y="11924"/>
                    </a:lnTo>
                    <a:cubicBezTo>
                      <a:pt x="11195" y="11814"/>
                      <a:pt x="11113" y="11718"/>
                      <a:pt x="11003" y="11718"/>
                    </a:cubicBezTo>
                    <a:cubicBezTo>
                      <a:pt x="10892" y="11718"/>
                      <a:pt x="10795" y="11814"/>
                      <a:pt x="10795" y="11924"/>
                    </a:cubicBezTo>
                    <a:lnTo>
                      <a:pt x="10795" y="12764"/>
                    </a:lnTo>
                    <a:cubicBezTo>
                      <a:pt x="10795" y="12970"/>
                      <a:pt x="10630" y="13135"/>
                      <a:pt x="10438" y="13135"/>
                    </a:cubicBezTo>
                    <a:lnTo>
                      <a:pt x="3388" y="13135"/>
                    </a:lnTo>
                    <a:lnTo>
                      <a:pt x="3388" y="400"/>
                    </a:lnTo>
                    <a:lnTo>
                      <a:pt x="10438" y="400"/>
                    </a:lnTo>
                    <a:cubicBezTo>
                      <a:pt x="10630" y="400"/>
                      <a:pt x="10795" y="551"/>
                      <a:pt x="10795" y="758"/>
                    </a:cubicBezTo>
                    <a:lnTo>
                      <a:pt x="10795" y="10987"/>
                    </a:lnTo>
                    <a:cubicBezTo>
                      <a:pt x="10795" y="11098"/>
                      <a:pt x="10892" y="11180"/>
                      <a:pt x="11003" y="11180"/>
                    </a:cubicBezTo>
                    <a:cubicBezTo>
                      <a:pt x="11113" y="11180"/>
                      <a:pt x="11195" y="11098"/>
                      <a:pt x="11195" y="10987"/>
                    </a:cubicBezTo>
                    <a:lnTo>
                      <a:pt x="11195" y="758"/>
                    </a:lnTo>
                    <a:cubicBezTo>
                      <a:pt x="11195" y="331"/>
                      <a:pt x="10851" y="0"/>
                      <a:pt x="104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57"/>
          <p:cNvSpPr txBox="1">
            <a:spLocks noGrp="1"/>
          </p:cNvSpPr>
          <p:nvPr>
            <p:ph type="body" idx="4294967295"/>
          </p:nvPr>
        </p:nvSpPr>
        <p:spPr>
          <a:xfrm>
            <a:off x="108489" y="1060767"/>
            <a:ext cx="8865030" cy="33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indent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Pada era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globalisasi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terjadi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perkembangan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pemanfaatan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teknologi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semakin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meningkat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kehidupan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termasuk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bidang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pendidikan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Internet sangat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berdampak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kehidupan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orang,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terlebih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setelah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datangnya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virus corona,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diadakan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online.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berguna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sebagai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salah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media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memperoleh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dan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mata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pelajaran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Tujuan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dari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penulisan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laporan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menganalisis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merancang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berbasis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para guru agar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belajar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mengajar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berjalan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lancar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000" dirty="0" err="1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kondusif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endParaRPr lang="en-US" sz="2000" dirty="0">
              <a:solidFill>
                <a:schemeClr val="accent6">
                  <a:lumMod val="50000"/>
                </a:schemeClr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22" name="Google Shape;1322;p57"/>
          <p:cNvSpPr txBox="1">
            <a:spLocks noGrp="1"/>
          </p:cNvSpPr>
          <p:nvPr>
            <p:ph type="title"/>
          </p:nvPr>
        </p:nvSpPr>
        <p:spPr>
          <a:xfrm>
            <a:off x="713250" y="447298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Abstrak</a:t>
            </a:r>
            <a:endParaRPr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20000" y="254001"/>
            <a:ext cx="41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nrope SemiBold"/>
                <a:ea typeface="Manrope SemiBold"/>
                <a:cs typeface="Manrope SemiBold"/>
                <a:sym typeface="Manrope SemiBold"/>
              </a:rPr>
              <a:t>Latar Belakang</a:t>
            </a:r>
            <a:endParaRPr dirty="0">
              <a:latin typeface="Manrope SemiBold"/>
              <a:ea typeface="Manrope SemiBold"/>
              <a:cs typeface="Manrope SemiBold"/>
              <a:sym typeface="Manrope SemiBold"/>
            </a:endParaRPr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20000" y="956990"/>
            <a:ext cx="7704000" cy="37626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Seiring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berkembangnya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zaman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teknologi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semakin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cepat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sekali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awalnya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dilakukan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tradisional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tatap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muka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menjadi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bersifat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modern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online.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Terlebih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ketika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wabah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covid-19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menyerang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dunia,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banyak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sekali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terhabat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dialihkan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secara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online.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Data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sistem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pembelajaran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menggabungkan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media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elektronik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dan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untuk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mendukung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kegiatan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belajar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agar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lebih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mengenal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perangkat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sekolah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media internet.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Penggunaan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ini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memiliki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dampak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besar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bagi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guru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karena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sifatnya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praktis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bahkan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seluruh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siswa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dapat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memperoleh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data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dengan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1 web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aplikasi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telah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dibuat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oleh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pihak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sekolah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masing-masing.</a:t>
            </a:r>
            <a:endParaRPr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2" name="Google Shape;29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4124" y="-576145"/>
            <a:ext cx="1908623" cy="1908598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1"/>
          <p:cNvSpPr/>
          <p:nvPr/>
        </p:nvSpPr>
        <p:spPr>
          <a:xfrm rot="10800000">
            <a:off x="6940550" y="-1300675"/>
            <a:ext cx="3837700" cy="2222575"/>
          </a:xfrm>
          <a:custGeom>
            <a:avLst/>
            <a:gdLst/>
            <a:ahLst/>
            <a:cxnLst/>
            <a:rect l="l" t="t" r="r" b="b"/>
            <a:pathLst>
              <a:path w="153508" h="88903" extrusionOk="0">
                <a:moveTo>
                  <a:pt x="84077" y="524"/>
                </a:moveTo>
                <a:cubicBezTo>
                  <a:pt x="86808" y="1"/>
                  <a:pt x="89147" y="1404"/>
                  <a:pt x="91596" y="2507"/>
                </a:cubicBezTo>
                <a:cubicBezTo>
                  <a:pt x="95469" y="4228"/>
                  <a:pt x="98798" y="6716"/>
                  <a:pt x="101865" y="9597"/>
                </a:cubicBezTo>
                <a:cubicBezTo>
                  <a:pt x="103137" y="10794"/>
                  <a:pt x="104110" y="12253"/>
                  <a:pt x="104970" y="13749"/>
                </a:cubicBezTo>
                <a:cubicBezTo>
                  <a:pt x="106522" y="16386"/>
                  <a:pt x="108188" y="18967"/>
                  <a:pt x="109365" y="21792"/>
                </a:cubicBezTo>
                <a:cubicBezTo>
                  <a:pt x="111273" y="26318"/>
                  <a:pt x="112919" y="30957"/>
                  <a:pt x="113986" y="35783"/>
                </a:cubicBezTo>
                <a:cubicBezTo>
                  <a:pt x="114622" y="38663"/>
                  <a:pt x="115425" y="41506"/>
                  <a:pt x="116043" y="44405"/>
                </a:cubicBezTo>
                <a:cubicBezTo>
                  <a:pt x="117016" y="48913"/>
                  <a:pt x="118176" y="53383"/>
                  <a:pt x="119353" y="57854"/>
                </a:cubicBezTo>
                <a:cubicBezTo>
                  <a:pt x="120326" y="61520"/>
                  <a:pt x="121393" y="65129"/>
                  <a:pt x="123039" y="68553"/>
                </a:cubicBezTo>
                <a:cubicBezTo>
                  <a:pt x="124086" y="70722"/>
                  <a:pt x="125488" y="72686"/>
                  <a:pt x="126967" y="74575"/>
                </a:cubicBezTo>
                <a:cubicBezTo>
                  <a:pt x="128949" y="77082"/>
                  <a:pt x="130800" y="79700"/>
                  <a:pt x="133232" y="81813"/>
                </a:cubicBezTo>
                <a:cubicBezTo>
                  <a:pt x="135982" y="84245"/>
                  <a:pt x="138975" y="86210"/>
                  <a:pt x="142604" y="87088"/>
                </a:cubicBezTo>
                <a:cubicBezTo>
                  <a:pt x="143819" y="87369"/>
                  <a:pt x="144998" y="87761"/>
                  <a:pt x="146213" y="87986"/>
                </a:cubicBezTo>
                <a:cubicBezTo>
                  <a:pt x="148364" y="88379"/>
                  <a:pt x="150365" y="87986"/>
                  <a:pt x="152310" y="87088"/>
                </a:cubicBezTo>
                <a:cubicBezTo>
                  <a:pt x="152423" y="87033"/>
                  <a:pt x="152535" y="86976"/>
                  <a:pt x="152647" y="86938"/>
                </a:cubicBezTo>
                <a:cubicBezTo>
                  <a:pt x="152891" y="86845"/>
                  <a:pt x="153208" y="86639"/>
                  <a:pt x="153358" y="86976"/>
                </a:cubicBezTo>
                <a:cubicBezTo>
                  <a:pt x="153507" y="87332"/>
                  <a:pt x="153133" y="87425"/>
                  <a:pt x="152891" y="87537"/>
                </a:cubicBezTo>
                <a:cubicBezTo>
                  <a:pt x="150198" y="88866"/>
                  <a:pt x="147467" y="88903"/>
                  <a:pt x="144549" y="88155"/>
                </a:cubicBezTo>
                <a:cubicBezTo>
                  <a:pt x="140658" y="87145"/>
                  <a:pt x="137104" y="85554"/>
                  <a:pt x="133980" y="83010"/>
                </a:cubicBezTo>
                <a:cubicBezTo>
                  <a:pt x="132054" y="81421"/>
                  <a:pt x="130408" y="79551"/>
                  <a:pt x="128855" y="77606"/>
                </a:cubicBezTo>
                <a:cubicBezTo>
                  <a:pt x="127172" y="75491"/>
                  <a:pt x="125488" y="73396"/>
                  <a:pt x="124029" y="71114"/>
                </a:cubicBezTo>
                <a:cubicBezTo>
                  <a:pt x="121972" y="67879"/>
                  <a:pt x="120719" y="64325"/>
                  <a:pt x="119672" y="60697"/>
                </a:cubicBezTo>
                <a:cubicBezTo>
                  <a:pt x="117914" y="54637"/>
                  <a:pt x="116455" y="48482"/>
                  <a:pt x="115014" y="42347"/>
                </a:cubicBezTo>
                <a:cubicBezTo>
                  <a:pt x="114116" y="38457"/>
                  <a:pt x="113331" y="34529"/>
                  <a:pt x="112059" y="30732"/>
                </a:cubicBezTo>
                <a:cubicBezTo>
                  <a:pt x="110899" y="27309"/>
                  <a:pt x="109889" y="23792"/>
                  <a:pt x="108131" y="20613"/>
                </a:cubicBezTo>
                <a:cubicBezTo>
                  <a:pt x="106355" y="17340"/>
                  <a:pt x="104709" y="13991"/>
                  <a:pt x="102332" y="11073"/>
                </a:cubicBezTo>
                <a:cubicBezTo>
                  <a:pt x="101060" y="9502"/>
                  <a:pt x="99434" y="8362"/>
                  <a:pt x="97900" y="7090"/>
                </a:cubicBezTo>
                <a:cubicBezTo>
                  <a:pt x="95282" y="4883"/>
                  <a:pt x="92120" y="3649"/>
                  <a:pt x="89127" y="2115"/>
                </a:cubicBezTo>
                <a:cubicBezTo>
                  <a:pt x="86977" y="1011"/>
                  <a:pt x="84695" y="1160"/>
                  <a:pt x="82413" y="1198"/>
                </a:cubicBezTo>
                <a:cubicBezTo>
                  <a:pt x="78111" y="1272"/>
                  <a:pt x="74351" y="3031"/>
                  <a:pt x="70610" y="4901"/>
                </a:cubicBezTo>
                <a:cubicBezTo>
                  <a:pt x="66495" y="6996"/>
                  <a:pt x="62941" y="9839"/>
                  <a:pt x="59407" y="12757"/>
                </a:cubicBezTo>
                <a:cubicBezTo>
                  <a:pt x="55179" y="16236"/>
                  <a:pt x="51606" y="20351"/>
                  <a:pt x="47903" y="24336"/>
                </a:cubicBezTo>
                <a:cubicBezTo>
                  <a:pt x="45715" y="26692"/>
                  <a:pt x="43601" y="29124"/>
                  <a:pt x="41506" y="31536"/>
                </a:cubicBezTo>
                <a:cubicBezTo>
                  <a:pt x="38420" y="35109"/>
                  <a:pt x="35707" y="38980"/>
                  <a:pt x="33370" y="43077"/>
                </a:cubicBezTo>
                <a:cubicBezTo>
                  <a:pt x="32510" y="44592"/>
                  <a:pt x="31350" y="45901"/>
                  <a:pt x="30358" y="47322"/>
                </a:cubicBezTo>
                <a:cubicBezTo>
                  <a:pt x="29180" y="49006"/>
                  <a:pt x="28170" y="50839"/>
                  <a:pt x="26824" y="52410"/>
                </a:cubicBezTo>
                <a:cubicBezTo>
                  <a:pt x="23158" y="56732"/>
                  <a:pt x="19659" y="61183"/>
                  <a:pt x="15713" y="65241"/>
                </a:cubicBezTo>
                <a:cubicBezTo>
                  <a:pt x="13731" y="67281"/>
                  <a:pt x="11972" y="69581"/>
                  <a:pt x="10008" y="71658"/>
                </a:cubicBezTo>
                <a:cubicBezTo>
                  <a:pt x="7464" y="74351"/>
                  <a:pt x="4696" y="76820"/>
                  <a:pt x="1685" y="79008"/>
                </a:cubicBezTo>
                <a:cubicBezTo>
                  <a:pt x="1516" y="79139"/>
                  <a:pt x="1329" y="79232"/>
                  <a:pt x="1348" y="79513"/>
                </a:cubicBezTo>
                <a:cubicBezTo>
                  <a:pt x="1366" y="79793"/>
                  <a:pt x="1161" y="79925"/>
                  <a:pt x="880" y="79925"/>
                </a:cubicBezTo>
                <a:cubicBezTo>
                  <a:pt x="563" y="79925"/>
                  <a:pt x="244" y="79868"/>
                  <a:pt x="94" y="79531"/>
                </a:cubicBezTo>
                <a:cubicBezTo>
                  <a:pt x="0" y="79252"/>
                  <a:pt x="114" y="79027"/>
                  <a:pt x="338" y="78858"/>
                </a:cubicBezTo>
                <a:cubicBezTo>
                  <a:pt x="1179" y="78259"/>
                  <a:pt x="2022" y="77680"/>
                  <a:pt x="2845" y="77062"/>
                </a:cubicBezTo>
                <a:cubicBezTo>
                  <a:pt x="5650" y="74912"/>
                  <a:pt x="8137" y="72424"/>
                  <a:pt x="10569" y="69842"/>
                </a:cubicBezTo>
                <a:cubicBezTo>
                  <a:pt x="13132" y="67131"/>
                  <a:pt x="15469" y="64231"/>
                  <a:pt x="18070" y="61557"/>
                </a:cubicBezTo>
                <a:cubicBezTo>
                  <a:pt x="20370" y="59181"/>
                  <a:pt x="22315" y="56470"/>
                  <a:pt x="24485" y="53981"/>
                </a:cubicBezTo>
                <a:cubicBezTo>
                  <a:pt x="26936" y="51213"/>
                  <a:pt x="28749" y="48015"/>
                  <a:pt x="31013" y="45135"/>
                </a:cubicBezTo>
                <a:cubicBezTo>
                  <a:pt x="32490" y="43245"/>
                  <a:pt x="33557" y="41095"/>
                  <a:pt x="34904" y="39130"/>
                </a:cubicBezTo>
                <a:cubicBezTo>
                  <a:pt x="37298" y="35614"/>
                  <a:pt x="39785" y="32154"/>
                  <a:pt x="42722" y="29049"/>
                </a:cubicBezTo>
                <a:cubicBezTo>
                  <a:pt x="45117" y="26523"/>
                  <a:pt x="47304" y="23774"/>
                  <a:pt x="49698" y="21231"/>
                </a:cubicBezTo>
                <a:cubicBezTo>
                  <a:pt x="51102" y="19734"/>
                  <a:pt x="52598" y="18275"/>
                  <a:pt x="53982" y="16742"/>
                </a:cubicBezTo>
                <a:cubicBezTo>
                  <a:pt x="56115" y="14310"/>
                  <a:pt x="58751" y="12440"/>
                  <a:pt x="61183" y="10345"/>
                </a:cubicBezTo>
                <a:cubicBezTo>
                  <a:pt x="64288" y="7651"/>
                  <a:pt x="67749" y="5519"/>
                  <a:pt x="71415" y="3686"/>
                </a:cubicBezTo>
                <a:cubicBezTo>
                  <a:pt x="75361" y="1741"/>
                  <a:pt x="79420" y="206"/>
                  <a:pt x="84077" y="52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1"/>
          <p:cNvSpPr/>
          <p:nvPr/>
        </p:nvSpPr>
        <p:spPr>
          <a:xfrm rot="10800000">
            <a:off x="8290525" y="-1245950"/>
            <a:ext cx="2178150" cy="1926075"/>
          </a:xfrm>
          <a:custGeom>
            <a:avLst/>
            <a:gdLst/>
            <a:ahLst/>
            <a:cxnLst/>
            <a:rect l="l" t="t" r="r" b="b"/>
            <a:pathLst>
              <a:path w="87126" h="77043" extrusionOk="0">
                <a:moveTo>
                  <a:pt x="74013" y="14084"/>
                </a:moveTo>
                <a:cubicBezTo>
                  <a:pt x="74070" y="16890"/>
                  <a:pt x="73602" y="20107"/>
                  <a:pt x="73546" y="23324"/>
                </a:cubicBezTo>
                <a:cubicBezTo>
                  <a:pt x="73509" y="26635"/>
                  <a:pt x="72741" y="29815"/>
                  <a:pt x="72312" y="33050"/>
                </a:cubicBezTo>
                <a:cubicBezTo>
                  <a:pt x="71881" y="36193"/>
                  <a:pt x="71077" y="39280"/>
                  <a:pt x="70609" y="42422"/>
                </a:cubicBezTo>
                <a:cubicBezTo>
                  <a:pt x="70422" y="43769"/>
                  <a:pt x="70385" y="45115"/>
                  <a:pt x="70329" y="46480"/>
                </a:cubicBezTo>
                <a:cubicBezTo>
                  <a:pt x="70235" y="49360"/>
                  <a:pt x="70011" y="52241"/>
                  <a:pt x="70123" y="55121"/>
                </a:cubicBezTo>
                <a:cubicBezTo>
                  <a:pt x="70310" y="60059"/>
                  <a:pt x="71564" y="64717"/>
                  <a:pt x="74070" y="69019"/>
                </a:cubicBezTo>
                <a:cubicBezTo>
                  <a:pt x="75697" y="71806"/>
                  <a:pt x="77998" y="73601"/>
                  <a:pt x="81196" y="74312"/>
                </a:cubicBezTo>
                <a:cubicBezTo>
                  <a:pt x="83048" y="74743"/>
                  <a:pt x="84844" y="75454"/>
                  <a:pt x="86620" y="76127"/>
                </a:cubicBezTo>
                <a:cubicBezTo>
                  <a:pt x="86919" y="76239"/>
                  <a:pt x="87126" y="76389"/>
                  <a:pt x="87014" y="76744"/>
                </a:cubicBezTo>
                <a:cubicBezTo>
                  <a:pt x="86919" y="77043"/>
                  <a:pt x="86677" y="77005"/>
                  <a:pt x="86433" y="76913"/>
                </a:cubicBezTo>
                <a:cubicBezTo>
                  <a:pt x="84263" y="75940"/>
                  <a:pt x="82001" y="75247"/>
                  <a:pt x="79737" y="74611"/>
                </a:cubicBezTo>
                <a:cubicBezTo>
                  <a:pt x="76801" y="73808"/>
                  <a:pt x="74874" y="71788"/>
                  <a:pt x="73397" y="69262"/>
                </a:cubicBezTo>
                <a:cubicBezTo>
                  <a:pt x="70890" y="65035"/>
                  <a:pt x="69636" y="60433"/>
                  <a:pt x="69357" y="55552"/>
                </a:cubicBezTo>
                <a:cubicBezTo>
                  <a:pt x="69225" y="53046"/>
                  <a:pt x="69375" y="50540"/>
                  <a:pt x="69506" y="48051"/>
                </a:cubicBezTo>
                <a:cubicBezTo>
                  <a:pt x="69581" y="46443"/>
                  <a:pt x="69599" y="44853"/>
                  <a:pt x="69731" y="43263"/>
                </a:cubicBezTo>
                <a:cubicBezTo>
                  <a:pt x="69918" y="41056"/>
                  <a:pt x="70572" y="38923"/>
                  <a:pt x="70908" y="36736"/>
                </a:cubicBezTo>
                <a:cubicBezTo>
                  <a:pt x="71414" y="33611"/>
                  <a:pt x="71975" y="30488"/>
                  <a:pt x="72462" y="27346"/>
                </a:cubicBezTo>
                <a:cubicBezTo>
                  <a:pt x="72723" y="25606"/>
                  <a:pt x="72667" y="23810"/>
                  <a:pt x="72779" y="22034"/>
                </a:cubicBezTo>
                <a:cubicBezTo>
                  <a:pt x="72928" y="19864"/>
                  <a:pt x="73135" y="17675"/>
                  <a:pt x="73172" y="15488"/>
                </a:cubicBezTo>
                <a:cubicBezTo>
                  <a:pt x="73228" y="12064"/>
                  <a:pt x="73377" y="8622"/>
                  <a:pt x="72050" y="5330"/>
                </a:cubicBezTo>
                <a:cubicBezTo>
                  <a:pt x="71452" y="3834"/>
                  <a:pt x="70554" y="2749"/>
                  <a:pt x="68963" y="2245"/>
                </a:cubicBezTo>
                <a:cubicBezTo>
                  <a:pt x="67953" y="1908"/>
                  <a:pt x="67018" y="1328"/>
                  <a:pt x="65952" y="1197"/>
                </a:cubicBezTo>
                <a:cubicBezTo>
                  <a:pt x="63165" y="879"/>
                  <a:pt x="60491" y="1347"/>
                  <a:pt x="57947" y="2544"/>
                </a:cubicBezTo>
                <a:cubicBezTo>
                  <a:pt x="54299" y="4265"/>
                  <a:pt x="50914" y="6472"/>
                  <a:pt x="47884" y="9109"/>
                </a:cubicBezTo>
                <a:cubicBezTo>
                  <a:pt x="45041" y="11597"/>
                  <a:pt x="42291" y="14178"/>
                  <a:pt x="39953" y="17152"/>
                </a:cubicBezTo>
                <a:cubicBezTo>
                  <a:pt x="38886" y="18480"/>
                  <a:pt x="37671" y="19715"/>
                  <a:pt x="36512" y="20967"/>
                </a:cubicBezTo>
                <a:cubicBezTo>
                  <a:pt x="32546" y="25232"/>
                  <a:pt x="28843" y="29721"/>
                  <a:pt x="25532" y="34509"/>
                </a:cubicBezTo>
                <a:cubicBezTo>
                  <a:pt x="22858" y="38419"/>
                  <a:pt x="20276" y="42384"/>
                  <a:pt x="17807" y="46405"/>
                </a:cubicBezTo>
                <a:cubicBezTo>
                  <a:pt x="16274" y="48911"/>
                  <a:pt x="15077" y="51567"/>
                  <a:pt x="13543" y="54056"/>
                </a:cubicBezTo>
                <a:cubicBezTo>
                  <a:pt x="11728" y="56992"/>
                  <a:pt x="10326" y="60154"/>
                  <a:pt x="8493" y="63089"/>
                </a:cubicBezTo>
                <a:cubicBezTo>
                  <a:pt x="7221" y="65129"/>
                  <a:pt x="5742" y="66980"/>
                  <a:pt x="3909" y="68551"/>
                </a:cubicBezTo>
                <a:cubicBezTo>
                  <a:pt x="3143" y="69224"/>
                  <a:pt x="2470" y="70029"/>
                  <a:pt x="1515" y="70441"/>
                </a:cubicBezTo>
                <a:cubicBezTo>
                  <a:pt x="1179" y="70591"/>
                  <a:pt x="861" y="70721"/>
                  <a:pt x="487" y="70665"/>
                </a:cubicBezTo>
                <a:cubicBezTo>
                  <a:pt x="243" y="70628"/>
                  <a:pt x="38" y="70516"/>
                  <a:pt x="19" y="70216"/>
                </a:cubicBezTo>
                <a:cubicBezTo>
                  <a:pt x="1" y="69935"/>
                  <a:pt x="188" y="69730"/>
                  <a:pt x="430" y="69730"/>
                </a:cubicBezTo>
                <a:cubicBezTo>
                  <a:pt x="1515" y="69730"/>
                  <a:pt x="2151" y="68945"/>
                  <a:pt x="2881" y="68327"/>
                </a:cubicBezTo>
                <a:cubicBezTo>
                  <a:pt x="5555" y="66064"/>
                  <a:pt x="7501" y="63239"/>
                  <a:pt x="9166" y="60191"/>
                </a:cubicBezTo>
                <a:cubicBezTo>
                  <a:pt x="11578" y="55795"/>
                  <a:pt x="13917" y="51363"/>
                  <a:pt x="16479" y="47061"/>
                </a:cubicBezTo>
                <a:cubicBezTo>
                  <a:pt x="19771" y="41467"/>
                  <a:pt x="23324" y="36043"/>
                  <a:pt x="27178" y="30825"/>
                </a:cubicBezTo>
                <a:cubicBezTo>
                  <a:pt x="29684" y="27439"/>
                  <a:pt x="32415" y="24204"/>
                  <a:pt x="35258" y="21099"/>
                </a:cubicBezTo>
                <a:cubicBezTo>
                  <a:pt x="37522" y="18630"/>
                  <a:pt x="39654" y="16029"/>
                  <a:pt x="41973" y="13598"/>
                </a:cubicBezTo>
                <a:cubicBezTo>
                  <a:pt x="44498" y="10942"/>
                  <a:pt x="47191" y="8473"/>
                  <a:pt x="50147" y="6266"/>
                </a:cubicBezTo>
                <a:cubicBezTo>
                  <a:pt x="52785" y="4302"/>
                  <a:pt x="55590" y="2694"/>
                  <a:pt x="58563" y="1385"/>
                </a:cubicBezTo>
                <a:cubicBezTo>
                  <a:pt x="60865" y="374"/>
                  <a:pt x="63334" y="0"/>
                  <a:pt x="65858" y="318"/>
                </a:cubicBezTo>
                <a:cubicBezTo>
                  <a:pt x="67579" y="542"/>
                  <a:pt x="69170" y="1328"/>
                  <a:pt x="70703" y="2151"/>
                </a:cubicBezTo>
                <a:cubicBezTo>
                  <a:pt x="71432" y="2525"/>
                  <a:pt x="71938" y="3180"/>
                  <a:pt x="72312" y="3909"/>
                </a:cubicBezTo>
                <a:cubicBezTo>
                  <a:pt x="73210" y="5630"/>
                  <a:pt x="73696" y="7463"/>
                  <a:pt x="73883" y="9390"/>
                </a:cubicBezTo>
                <a:cubicBezTo>
                  <a:pt x="74013" y="10812"/>
                  <a:pt x="74013" y="12233"/>
                  <a:pt x="74013" y="1408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>
            <a:spLocks noGrp="1"/>
          </p:cNvSpPr>
          <p:nvPr>
            <p:ph type="title"/>
          </p:nvPr>
        </p:nvSpPr>
        <p:spPr>
          <a:xfrm>
            <a:off x="720000" y="406925"/>
            <a:ext cx="4334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Rumusan Masalah</a:t>
            </a:r>
            <a:endParaRPr dirty="0"/>
          </a:p>
        </p:txBody>
      </p:sp>
      <p:sp>
        <p:nvSpPr>
          <p:cNvPr id="582" name="Google Shape;582;p41"/>
          <p:cNvSpPr txBox="1"/>
          <p:nvPr/>
        </p:nvSpPr>
        <p:spPr>
          <a:xfrm flipH="1">
            <a:off x="1189900" y="1017725"/>
            <a:ext cx="6557100" cy="13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Bagaimana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hasil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observasi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Apakah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permasalahan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pada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penelitian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diselesaikan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Metode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perangkat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lunak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apa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saja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digunakan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2" name="Google Shape;520;p41">
            <a:extLst>
              <a:ext uri="{FF2B5EF4-FFF2-40B4-BE49-F238E27FC236}">
                <a16:creationId xmlns:a16="http://schemas.microsoft.com/office/drawing/2014/main" id="{F0B23731-62BF-1E46-F5E7-723C22AEC632}"/>
              </a:ext>
            </a:extLst>
          </p:cNvPr>
          <p:cNvSpPr txBox="1">
            <a:spLocks/>
          </p:cNvSpPr>
          <p:nvPr/>
        </p:nvSpPr>
        <p:spPr>
          <a:xfrm>
            <a:off x="1977300" y="2460752"/>
            <a:ext cx="4982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r>
              <a:rPr lang="en-US" dirty="0" err="1"/>
              <a:t>Manfaat</a:t>
            </a:r>
            <a:r>
              <a:rPr lang="en-US" dirty="0"/>
              <a:t> dan </a:t>
            </a:r>
            <a:r>
              <a:rPr lang="en-US" dirty="0" err="1"/>
              <a:t>Tujuan</a:t>
            </a:r>
            <a:endParaRPr lang="en-US" dirty="0"/>
          </a:p>
        </p:txBody>
      </p:sp>
      <p:sp>
        <p:nvSpPr>
          <p:cNvPr id="3" name="Google Shape;582;p41">
            <a:extLst>
              <a:ext uri="{FF2B5EF4-FFF2-40B4-BE49-F238E27FC236}">
                <a16:creationId xmlns:a16="http://schemas.microsoft.com/office/drawing/2014/main" id="{AD56DB86-57DC-597E-318E-1786B7A59CFE}"/>
              </a:ext>
            </a:extLst>
          </p:cNvPr>
          <p:cNvSpPr txBox="1"/>
          <p:nvPr/>
        </p:nvSpPr>
        <p:spPr>
          <a:xfrm flipH="1">
            <a:off x="2667000" y="3000421"/>
            <a:ext cx="6477000" cy="136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Sebagai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web programming 3.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Untuk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menyelesaikan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nilai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akhir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mata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kuliah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wp 3.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mengenal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berbagai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macam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program yang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dipelajari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selama</a:t>
            </a:r>
            <a:r>
              <a:rPr lang="en-US" sz="18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 semester.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3"/>
          <p:cNvSpPr txBox="1">
            <a:spLocks noGrp="1"/>
          </p:cNvSpPr>
          <p:nvPr>
            <p:ph type="title"/>
          </p:nvPr>
        </p:nvSpPr>
        <p:spPr>
          <a:xfrm>
            <a:off x="495300" y="306024"/>
            <a:ext cx="6324600" cy="8115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Metode Pengumpulan Data</a:t>
            </a:r>
            <a:endParaRPr sz="3500" dirty="0"/>
          </a:p>
        </p:txBody>
      </p:sp>
      <p:sp>
        <p:nvSpPr>
          <p:cNvPr id="321" name="Google Shape;321;p33"/>
          <p:cNvSpPr txBox="1">
            <a:spLocks noGrp="1"/>
          </p:cNvSpPr>
          <p:nvPr>
            <p:ph type="subTitle" idx="1"/>
          </p:nvPr>
        </p:nvSpPr>
        <p:spPr>
          <a:xfrm>
            <a:off x="292100" y="1016000"/>
            <a:ext cx="7797800" cy="37960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digunakan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Metode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kualitatif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suatu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pendekatan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dalam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melakukan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penelitian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berorientasi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pada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fenomena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gejala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bersifat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alami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marL="0" indent="0" algn="just"/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Dalam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pengumpulan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data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literasi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yaitu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membaca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menganalisis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kemajuan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modern yang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sudah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tersebut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lalu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dikembangkan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kembali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agar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lebih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diterima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oleh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khalayak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umum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khususnya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para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seperti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25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guru.</a:t>
            </a:r>
            <a:endParaRPr lang="en-US" sz="2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>
            <a:spLocks noGrp="1"/>
          </p:cNvSpPr>
          <p:nvPr>
            <p:ph type="subTitle" idx="1"/>
          </p:nvPr>
        </p:nvSpPr>
        <p:spPr>
          <a:xfrm>
            <a:off x="720000" y="883266"/>
            <a:ext cx="8315512" cy="35802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indent="4572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Observasi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mengenai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data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melalui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internet dan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pengamatan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ehingga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disimpulkan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: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Para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merasa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semenjak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dilakukan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secara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online,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kegiatan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pembelajaran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maksimal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sulitnya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berkomunikasi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guru. 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siswa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guru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dapat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semakin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mengasah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skillnya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di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bidang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teknologi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dan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memahami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cara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penggunaan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web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dengan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baik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beberapa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kali error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karena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sistem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yang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kurang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maksimal</a:t>
            </a:r>
            <a:r>
              <a:rPr lang="en-US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Google Shape;330;p34">
            <a:extLst>
              <a:ext uri="{FF2B5EF4-FFF2-40B4-BE49-F238E27FC236}">
                <a16:creationId xmlns:a16="http://schemas.microsoft.com/office/drawing/2014/main" id="{28B0F33D-85D9-1863-F8CF-B0FE7F9454FB}"/>
              </a:ext>
            </a:extLst>
          </p:cNvPr>
          <p:cNvSpPr txBox="1">
            <a:spLocks/>
          </p:cNvSpPr>
          <p:nvPr/>
        </p:nvSpPr>
        <p:spPr>
          <a:xfrm>
            <a:off x="720000" y="13948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Font typeface="Manrope SemiBold"/>
              <a:buNone/>
              <a:defRPr sz="3500" b="0" i="0" u="none" strike="noStrike" cap="none">
                <a:solidFill>
                  <a:schemeClr val="accent3"/>
                </a:solidFill>
                <a:latin typeface="Manrope SemiBold"/>
                <a:ea typeface="Manrope SemiBold"/>
                <a:cs typeface="Manrope SemiBold"/>
                <a:sym typeface="Manrope SemiBold"/>
              </a:defRPr>
            </a:lvl9pPr>
          </a:lstStyle>
          <a:p>
            <a:r>
              <a:rPr lang="en-US" sz="4000" dirty="0" err="1"/>
              <a:t>Observasi</a:t>
            </a:r>
            <a:endParaRPr 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>
            <a:spLocks noGrp="1"/>
          </p:cNvSpPr>
          <p:nvPr>
            <p:ph type="title"/>
          </p:nvPr>
        </p:nvSpPr>
        <p:spPr>
          <a:xfrm>
            <a:off x="834300" y="256886"/>
            <a:ext cx="7704000" cy="1421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Metode Pengembangan </a:t>
            </a:r>
            <a:br>
              <a:rPr lang="en" dirty="0"/>
            </a:br>
            <a:r>
              <a:rPr lang="en" dirty="0"/>
              <a:t>                                         Perangkat Lunak</a:t>
            </a:r>
            <a:endParaRPr dirty="0"/>
          </a:p>
        </p:txBody>
      </p:sp>
      <p:sp>
        <p:nvSpPr>
          <p:cNvPr id="467" name="Google Shape;467;p39"/>
          <p:cNvSpPr txBox="1">
            <a:spLocks noGrp="1"/>
          </p:cNvSpPr>
          <p:nvPr>
            <p:ph type="subTitle" idx="4294967295"/>
          </p:nvPr>
        </p:nvSpPr>
        <p:spPr>
          <a:xfrm>
            <a:off x="610030" y="1342033"/>
            <a:ext cx="8238267" cy="13154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Waterfall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adalah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salah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satu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pengembangan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perangkat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lunak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yang paling lama dan paling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terkenal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Menurut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Sukamto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dan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Shalahuddin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(2014:28) “model SDLC air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terjun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(waterfall)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sering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disebut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juga model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sekuensial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linier (sequential linear)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atau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alur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hidup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klasik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(classic life cycle).</a:t>
            </a:r>
          </a:p>
        </p:txBody>
      </p:sp>
      <p:sp>
        <p:nvSpPr>
          <p:cNvPr id="2" name="Flowchart: Preparation 1">
            <a:extLst>
              <a:ext uri="{FF2B5EF4-FFF2-40B4-BE49-F238E27FC236}">
                <a16:creationId xmlns:a16="http://schemas.microsoft.com/office/drawing/2014/main" id="{8ECB4A2F-03B4-1FE3-B3F6-9EAC22AD9FA5}"/>
              </a:ext>
            </a:extLst>
          </p:cNvPr>
          <p:cNvSpPr/>
          <p:nvPr/>
        </p:nvSpPr>
        <p:spPr>
          <a:xfrm>
            <a:off x="610030" y="2657471"/>
            <a:ext cx="1958975" cy="466090"/>
          </a:xfrm>
          <a:prstGeom prst="flowChartPreparation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Analisis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Flowchart: Preparation 2">
            <a:extLst>
              <a:ext uri="{FF2B5EF4-FFF2-40B4-BE49-F238E27FC236}">
                <a16:creationId xmlns:a16="http://schemas.microsoft.com/office/drawing/2014/main" id="{9C3970E2-90B2-BE12-5C45-4088E2070455}"/>
              </a:ext>
            </a:extLst>
          </p:cNvPr>
          <p:cNvSpPr/>
          <p:nvPr/>
        </p:nvSpPr>
        <p:spPr>
          <a:xfrm>
            <a:off x="2770188" y="3127049"/>
            <a:ext cx="1958975" cy="466090"/>
          </a:xfrm>
          <a:prstGeom prst="flowChartPreparation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Pengkodean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Flowchart: Preparation 3">
            <a:extLst>
              <a:ext uri="{FF2B5EF4-FFF2-40B4-BE49-F238E27FC236}">
                <a16:creationId xmlns:a16="http://schemas.microsoft.com/office/drawing/2014/main" id="{9E8B9432-6E74-BC10-F10D-BA88950B4D3B}"/>
              </a:ext>
            </a:extLst>
          </p:cNvPr>
          <p:cNvSpPr/>
          <p:nvPr/>
        </p:nvSpPr>
        <p:spPr>
          <a:xfrm>
            <a:off x="4930346" y="3593139"/>
            <a:ext cx="1958975" cy="466090"/>
          </a:xfrm>
          <a:prstGeom prst="flowChartPreparation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Pengujian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Flowchart: Preparation 4">
            <a:extLst>
              <a:ext uri="{FF2B5EF4-FFF2-40B4-BE49-F238E27FC236}">
                <a16:creationId xmlns:a16="http://schemas.microsoft.com/office/drawing/2014/main" id="{11FD4FD8-9A0B-C546-BEC6-EE4B28081A0D}"/>
              </a:ext>
            </a:extLst>
          </p:cNvPr>
          <p:cNvSpPr/>
          <p:nvPr/>
        </p:nvSpPr>
        <p:spPr>
          <a:xfrm>
            <a:off x="7085009" y="4059229"/>
            <a:ext cx="1958975" cy="466090"/>
          </a:xfrm>
          <a:prstGeom prst="flowChartPreparati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Maintenance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8EAF1F-D826-4AEE-AD82-81E2C418525A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2569005" y="2890516"/>
            <a:ext cx="201183" cy="4695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75A6CAD-77C6-61CF-AF2C-D6173D3648FF}"/>
              </a:ext>
            </a:extLst>
          </p:cNvPr>
          <p:cNvCxnSpPr/>
          <p:nvPr/>
        </p:nvCxnSpPr>
        <p:spPr>
          <a:xfrm>
            <a:off x="4734658" y="3360094"/>
            <a:ext cx="201183" cy="4695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91BC6C-5314-B01C-E749-D2DE4D2F5F17}"/>
              </a:ext>
            </a:extLst>
          </p:cNvPr>
          <p:cNvCxnSpPr/>
          <p:nvPr/>
        </p:nvCxnSpPr>
        <p:spPr>
          <a:xfrm>
            <a:off x="6883826" y="3810940"/>
            <a:ext cx="201183" cy="46957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672289">
            <a:off x="6322046" y="671019"/>
            <a:ext cx="2998703" cy="2998703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46"/>
          <p:cNvSpPr txBox="1">
            <a:spLocks noGrp="1"/>
          </p:cNvSpPr>
          <p:nvPr>
            <p:ph type="title"/>
          </p:nvPr>
        </p:nvSpPr>
        <p:spPr>
          <a:xfrm>
            <a:off x="325627" y="2007340"/>
            <a:ext cx="4684003" cy="12185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Tampilan Web</a:t>
            </a:r>
            <a:endParaRPr sz="4000" dirty="0"/>
          </a:p>
        </p:txBody>
      </p:sp>
      <p:grpSp>
        <p:nvGrpSpPr>
          <p:cNvPr id="744" name="Google Shape;744;p46"/>
          <p:cNvGrpSpPr/>
          <p:nvPr/>
        </p:nvGrpSpPr>
        <p:grpSpPr>
          <a:xfrm rot="1970242" flipH="1">
            <a:off x="6835523" y="1731333"/>
            <a:ext cx="2696368" cy="4429737"/>
            <a:chOff x="-1358908" y="-895582"/>
            <a:chExt cx="2395352" cy="3935212"/>
          </a:xfrm>
        </p:grpSpPr>
        <p:sp>
          <p:nvSpPr>
            <p:cNvPr id="745" name="Google Shape;745;p46"/>
            <p:cNvSpPr/>
            <p:nvPr/>
          </p:nvSpPr>
          <p:spPr>
            <a:xfrm rot="5243191" flipH="1">
              <a:off x="-2080159" y="-39308"/>
              <a:ext cx="3837854" cy="2222664"/>
            </a:xfrm>
            <a:custGeom>
              <a:avLst/>
              <a:gdLst/>
              <a:ahLst/>
              <a:cxnLst/>
              <a:rect l="l" t="t" r="r" b="b"/>
              <a:pathLst>
                <a:path w="153508" h="88903" extrusionOk="0">
                  <a:moveTo>
                    <a:pt x="84077" y="524"/>
                  </a:moveTo>
                  <a:cubicBezTo>
                    <a:pt x="86808" y="1"/>
                    <a:pt x="89147" y="1404"/>
                    <a:pt x="91596" y="2507"/>
                  </a:cubicBezTo>
                  <a:cubicBezTo>
                    <a:pt x="95469" y="4228"/>
                    <a:pt x="98798" y="6716"/>
                    <a:pt x="101865" y="9597"/>
                  </a:cubicBezTo>
                  <a:cubicBezTo>
                    <a:pt x="103137" y="10794"/>
                    <a:pt x="104110" y="12253"/>
                    <a:pt x="104970" y="13749"/>
                  </a:cubicBezTo>
                  <a:cubicBezTo>
                    <a:pt x="106522" y="16386"/>
                    <a:pt x="108188" y="18967"/>
                    <a:pt x="109365" y="21792"/>
                  </a:cubicBezTo>
                  <a:cubicBezTo>
                    <a:pt x="111273" y="26318"/>
                    <a:pt x="112919" y="30957"/>
                    <a:pt x="113986" y="35783"/>
                  </a:cubicBezTo>
                  <a:cubicBezTo>
                    <a:pt x="114622" y="38663"/>
                    <a:pt x="115425" y="41506"/>
                    <a:pt x="116043" y="44405"/>
                  </a:cubicBezTo>
                  <a:cubicBezTo>
                    <a:pt x="117016" y="48913"/>
                    <a:pt x="118176" y="53383"/>
                    <a:pt x="119353" y="57854"/>
                  </a:cubicBezTo>
                  <a:cubicBezTo>
                    <a:pt x="120326" y="61520"/>
                    <a:pt x="121393" y="65129"/>
                    <a:pt x="123039" y="68553"/>
                  </a:cubicBezTo>
                  <a:cubicBezTo>
                    <a:pt x="124086" y="70722"/>
                    <a:pt x="125488" y="72686"/>
                    <a:pt x="126967" y="74575"/>
                  </a:cubicBezTo>
                  <a:cubicBezTo>
                    <a:pt x="128949" y="77082"/>
                    <a:pt x="130800" y="79700"/>
                    <a:pt x="133232" y="81813"/>
                  </a:cubicBezTo>
                  <a:cubicBezTo>
                    <a:pt x="135982" y="84245"/>
                    <a:pt x="138975" y="86210"/>
                    <a:pt x="142604" y="87088"/>
                  </a:cubicBezTo>
                  <a:cubicBezTo>
                    <a:pt x="143819" y="87369"/>
                    <a:pt x="144998" y="87761"/>
                    <a:pt x="146213" y="87986"/>
                  </a:cubicBezTo>
                  <a:cubicBezTo>
                    <a:pt x="148364" y="88379"/>
                    <a:pt x="150365" y="87986"/>
                    <a:pt x="152310" y="87088"/>
                  </a:cubicBezTo>
                  <a:cubicBezTo>
                    <a:pt x="152423" y="87033"/>
                    <a:pt x="152535" y="86976"/>
                    <a:pt x="152647" y="86938"/>
                  </a:cubicBezTo>
                  <a:cubicBezTo>
                    <a:pt x="152891" y="86845"/>
                    <a:pt x="153208" y="86639"/>
                    <a:pt x="153358" y="86976"/>
                  </a:cubicBezTo>
                  <a:cubicBezTo>
                    <a:pt x="153507" y="87332"/>
                    <a:pt x="153133" y="87425"/>
                    <a:pt x="152891" y="87537"/>
                  </a:cubicBezTo>
                  <a:cubicBezTo>
                    <a:pt x="150198" y="88866"/>
                    <a:pt x="147467" y="88903"/>
                    <a:pt x="144549" y="88155"/>
                  </a:cubicBezTo>
                  <a:cubicBezTo>
                    <a:pt x="140658" y="87145"/>
                    <a:pt x="137104" y="85554"/>
                    <a:pt x="133980" y="83010"/>
                  </a:cubicBezTo>
                  <a:cubicBezTo>
                    <a:pt x="132054" y="81421"/>
                    <a:pt x="130408" y="79551"/>
                    <a:pt x="128855" y="77606"/>
                  </a:cubicBezTo>
                  <a:cubicBezTo>
                    <a:pt x="127172" y="75491"/>
                    <a:pt x="125488" y="73396"/>
                    <a:pt x="124029" y="71114"/>
                  </a:cubicBezTo>
                  <a:cubicBezTo>
                    <a:pt x="121972" y="67879"/>
                    <a:pt x="120719" y="64325"/>
                    <a:pt x="119672" y="60697"/>
                  </a:cubicBezTo>
                  <a:cubicBezTo>
                    <a:pt x="117914" y="54637"/>
                    <a:pt x="116455" y="48482"/>
                    <a:pt x="115014" y="42347"/>
                  </a:cubicBezTo>
                  <a:cubicBezTo>
                    <a:pt x="114116" y="38457"/>
                    <a:pt x="113331" y="34529"/>
                    <a:pt x="112059" y="30732"/>
                  </a:cubicBezTo>
                  <a:cubicBezTo>
                    <a:pt x="110899" y="27309"/>
                    <a:pt x="109889" y="23792"/>
                    <a:pt x="108131" y="20613"/>
                  </a:cubicBezTo>
                  <a:cubicBezTo>
                    <a:pt x="106355" y="17340"/>
                    <a:pt x="104709" y="13991"/>
                    <a:pt x="102332" y="11073"/>
                  </a:cubicBezTo>
                  <a:cubicBezTo>
                    <a:pt x="101060" y="9502"/>
                    <a:pt x="99434" y="8362"/>
                    <a:pt x="97900" y="7090"/>
                  </a:cubicBezTo>
                  <a:cubicBezTo>
                    <a:pt x="95282" y="4883"/>
                    <a:pt x="92120" y="3649"/>
                    <a:pt x="89127" y="2115"/>
                  </a:cubicBezTo>
                  <a:cubicBezTo>
                    <a:pt x="86977" y="1011"/>
                    <a:pt x="84695" y="1160"/>
                    <a:pt x="82413" y="1198"/>
                  </a:cubicBezTo>
                  <a:cubicBezTo>
                    <a:pt x="78111" y="1272"/>
                    <a:pt x="74351" y="3031"/>
                    <a:pt x="70610" y="4901"/>
                  </a:cubicBezTo>
                  <a:cubicBezTo>
                    <a:pt x="66495" y="6996"/>
                    <a:pt x="62941" y="9839"/>
                    <a:pt x="59407" y="12757"/>
                  </a:cubicBezTo>
                  <a:cubicBezTo>
                    <a:pt x="55179" y="16236"/>
                    <a:pt x="51606" y="20351"/>
                    <a:pt x="47903" y="24336"/>
                  </a:cubicBezTo>
                  <a:cubicBezTo>
                    <a:pt x="45715" y="26692"/>
                    <a:pt x="43601" y="29124"/>
                    <a:pt x="41506" y="31536"/>
                  </a:cubicBezTo>
                  <a:cubicBezTo>
                    <a:pt x="38420" y="35109"/>
                    <a:pt x="35707" y="38980"/>
                    <a:pt x="33370" y="43077"/>
                  </a:cubicBezTo>
                  <a:cubicBezTo>
                    <a:pt x="32510" y="44592"/>
                    <a:pt x="31350" y="45901"/>
                    <a:pt x="30358" y="47322"/>
                  </a:cubicBezTo>
                  <a:cubicBezTo>
                    <a:pt x="29180" y="49006"/>
                    <a:pt x="28170" y="50839"/>
                    <a:pt x="26824" y="52410"/>
                  </a:cubicBezTo>
                  <a:cubicBezTo>
                    <a:pt x="23158" y="56732"/>
                    <a:pt x="19659" y="61183"/>
                    <a:pt x="15713" y="65241"/>
                  </a:cubicBezTo>
                  <a:cubicBezTo>
                    <a:pt x="13731" y="67281"/>
                    <a:pt x="11972" y="69581"/>
                    <a:pt x="10008" y="71658"/>
                  </a:cubicBezTo>
                  <a:cubicBezTo>
                    <a:pt x="7464" y="74351"/>
                    <a:pt x="4696" y="76820"/>
                    <a:pt x="1685" y="79008"/>
                  </a:cubicBezTo>
                  <a:cubicBezTo>
                    <a:pt x="1516" y="79139"/>
                    <a:pt x="1329" y="79232"/>
                    <a:pt x="1348" y="79513"/>
                  </a:cubicBezTo>
                  <a:cubicBezTo>
                    <a:pt x="1366" y="79793"/>
                    <a:pt x="1161" y="79925"/>
                    <a:pt x="880" y="79925"/>
                  </a:cubicBezTo>
                  <a:cubicBezTo>
                    <a:pt x="563" y="79925"/>
                    <a:pt x="244" y="79868"/>
                    <a:pt x="94" y="79531"/>
                  </a:cubicBezTo>
                  <a:cubicBezTo>
                    <a:pt x="0" y="79252"/>
                    <a:pt x="114" y="79027"/>
                    <a:pt x="338" y="78858"/>
                  </a:cubicBezTo>
                  <a:cubicBezTo>
                    <a:pt x="1179" y="78259"/>
                    <a:pt x="2022" y="77680"/>
                    <a:pt x="2845" y="77062"/>
                  </a:cubicBezTo>
                  <a:cubicBezTo>
                    <a:pt x="5650" y="74912"/>
                    <a:pt x="8137" y="72424"/>
                    <a:pt x="10569" y="69842"/>
                  </a:cubicBezTo>
                  <a:cubicBezTo>
                    <a:pt x="13132" y="67131"/>
                    <a:pt x="15469" y="64231"/>
                    <a:pt x="18070" y="61557"/>
                  </a:cubicBezTo>
                  <a:cubicBezTo>
                    <a:pt x="20370" y="59181"/>
                    <a:pt x="22315" y="56470"/>
                    <a:pt x="24485" y="53981"/>
                  </a:cubicBezTo>
                  <a:cubicBezTo>
                    <a:pt x="26936" y="51213"/>
                    <a:pt x="28749" y="48015"/>
                    <a:pt x="31013" y="45135"/>
                  </a:cubicBezTo>
                  <a:cubicBezTo>
                    <a:pt x="32490" y="43245"/>
                    <a:pt x="33557" y="41095"/>
                    <a:pt x="34904" y="39130"/>
                  </a:cubicBezTo>
                  <a:cubicBezTo>
                    <a:pt x="37298" y="35614"/>
                    <a:pt x="39785" y="32154"/>
                    <a:pt x="42722" y="29049"/>
                  </a:cubicBezTo>
                  <a:cubicBezTo>
                    <a:pt x="45117" y="26523"/>
                    <a:pt x="47304" y="23774"/>
                    <a:pt x="49698" y="21231"/>
                  </a:cubicBezTo>
                  <a:cubicBezTo>
                    <a:pt x="51102" y="19734"/>
                    <a:pt x="52598" y="18275"/>
                    <a:pt x="53982" y="16742"/>
                  </a:cubicBezTo>
                  <a:cubicBezTo>
                    <a:pt x="56115" y="14310"/>
                    <a:pt x="58751" y="12440"/>
                    <a:pt x="61183" y="10345"/>
                  </a:cubicBezTo>
                  <a:cubicBezTo>
                    <a:pt x="64288" y="7651"/>
                    <a:pt x="67749" y="5519"/>
                    <a:pt x="71415" y="3686"/>
                  </a:cubicBezTo>
                  <a:cubicBezTo>
                    <a:pt x="75361" y="1741"/>
                    <a:pt x="79420" y="206"/>
                    <a:pt x="84077" y="5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6"/>
            <p:cNvSpPr/>
            <p:nvPr/>
          </p:nvSpPr>
          <p:spPr>
            <a:xfrm rot="5243191" flipH="1">
              <a:off x="-1320076" y="632926"/>
              <a:ext cx="2178238" cy="1926152"/>
            </a:xfrm>
            <a:custGeom>
              <a:avLst/>
              <a:gdLst/>
              <a:ahLst/>
              <a:cxnLst/>
              <a:rect l="l" t="t" r="r" b="b"/>
              <a:pathLst>
                <a:path w="87126" h="77043" extrusionOk="0">
                  <a:moveTo>
                    <a:pt x="74013" y="14084"/>
                  </a:moveTo>
                  <a:cubicBezTo>
                    <a:pt x="74070" y="16890"/>
                    <a:pt x="73602" y="20107"/>
                    <a:pt x="73546" y="23324"/>
                  </a:cubicBezTo>
                  <a:cubicBezTo>
                    <a:pt x="73509" y="26635"/>
                    <a:pt x="72741" y="29815"/>
                    <a:pt x="72312" y="33050"/>
                  </a:cubicBezTo>
                  <a:cubicBezTo>
                    <a:pt x="71881" y="36193"/>
                    <a:pt x="71077" y="39280"/>
                    <a:pt x="70609" y="42422"/>
                  </a:cubicBezTo>
                  <a:cubicBezTo>
                    <a:pt x="70422" y="43769"/>
                    <a:pt x="70385" y="45115"/>
                    <a:pt x="70329" y="46480"/>
                  </a:cubicBezTo>
                  <a:cubicBezTo>
                    <a:pt x="70235" y="49360"/>
                    <a:pt x="70011" y="52241"/>
                    <a:pt x="70123" y="55121"/>
                  </a:cubicBezTo>
                  <a:cubicBezTo>
                    <a:pt x="70310" y="60059"/>
                    <a:pt x="71564" y="64717"/>
                    <a:pt x="74070" y="69019"/>
                  </a:cubicBezTo>
                  <a:cubicBezTo>
                    <a:pt x="75697" y="71806"/>
                    <a:pt x="77998" y="73601"/>
                    <a:pt x="81196" y="74312"/>
                  </a:cubicBezTo>
                  <a:cubicBezTo>
                    <a:pt x="83048" y="74743"/>
                    <a:pt x="84844" y="75454"/>
                    <a:pt x="86620" y="76127"/>
                  </a:cubicBezTo>
                  <a:cubicBezTo>
                    <a:pt x="86919" y="76239"/>
                    <a:pt x="87126" y="76389"/>
                    <a:pt x="87014" y="76744"/>
                  </a:cubicBezTo>
                  <a:cubicBezTo>
                    <a:pt x="86919" y="77043"/>
                    <a:pt x="86677" y="77005"/>
                    <a:pt x="86433" y="76913"/>
                  </a:cubicBezTo>
                  <a:cubicBezTo>
                    <a:pt x="84263" y="75940"/>
                    <a:pt x="82001" y="75247"/>
                    <a:pt x="79737" y="74611"/>
                  </a:cubicBezTo>
                  <a:cubicBezTo>
                    <a:pt x="76801" y="73808"/>
                    <a:pt x="74874" y="71788"/>
                    <a:pt x="73397" y="69262"/>
                  </a:cubicBezTo>
                  <a:cubicBezTo>
                    <a:pt x="70890" y="65035"/>
                    <a:pt x="69636" y="60433"/>
                    <a:pt x="69357" y="55552"/>
                  </a:cubicBezTo>
                  <a:cubicBezTo>
                    <a:pt x="69225" y="53046"/>
                    <a:pt x="69375" y="50540"/>
                    <a:pt x="69506" y="48051"/>
                  </a:cubicBezTo>
                  <a:cubicBezTo>
                    <a:pt x="69581" y="46443"/>
                    <a:pt x="69599" y="44853"/>
                    <a:pt x="69731" y="43263"/>
                  </a:cubicBezTo>
                  <a:cubicBezTo>
                    <a:pt x="69918" y="41056"/>
                    <a:pt x="70572" y="38923"/>
                    <a:pt x="70908" y="36736"/>
                  </a:cubicBezTo>
                  <a:cubicBezTo>
                    <a:pt x="71414" y="33611"/>
                    <a:pt x="71975" y="30488"/>
                    <a:pt x="72462" y="27346"/>
                  </a:cubicBezTo>
                  <a:cubicBezTo>
                    <a:pt x="72723" y="25606"/>
                    <a:pt x="72667" y="23810"/>
                    <a:pt x="72779" y="22034"/>
                  </a:cubicBezTo>
                  <a:cubicBezTo>
                    <a:pt x="72928" y="19864"/>
                    <a:pt x="73135" y="17675"/>
                    <a:pt x="73172" y="15488"/>
                  </a:cubicBezTo>
                  <a:cubicBezTo>
                    <a:pt x="73228" y="12064"/>
                    <a:pt x="73377" y="8622"/>
                    <a:pt x="72050" y="5330"/>
                  </a:cubicBezTo>
                  <a:cubicBezTo>
                    <a:pt x="71452" y="3834"/>
                    <a:pt x="70554" y="2749"/>
                    <a:pt x="68963" y="2245"/>
                  </a:cubicBezTo>
                  <a:cubicBezTo>
                    <a:pt x="67953" y="1908"/>
                    <a:pt x="67018" y="1328"/>
                    <a:pt x="65952" y="1197"/>
                  </a:cubicBezTo>
                  <a:cubicBezTo>
                    <a:pt x="63165" y="879"/>
                    <a:pt x="60491" y="1347"/>
                    <a:pt x="57947" y="2544"/>
                  </a:cubicBezTo>
                  <a:cubicBezTo>
                    <a:pt x="54299" y="4265"/>
                    <a:pt x="50914" y="6472"/>
                    <a:pt x="47884" y="9109"/>
                  </a:cubicBezTo>
                  <a:cubicBezTo>
                    <a:pt x="45041" y="11597"/>
                    <a:pt x="42291" y="14178"/>
                    <a:pt x="39953" y="17152"/>
                  </a:cubicBezTo>
                  <a:cubicBezTo>
                    <a:pt x="38886" y="18480"/>
                    <a:pt x="37671" y="19715"/>
                    <a:pt x="36512" y="20967"/>
                  </a:cubicBezTo>
                  <a:cubicBezTo>
                    <a:pt x="32546" y="25232"/>
                    <a:pt x="28843" y="29721"/>
                    <a:pt x="25532" y="34509"/>
                  </a:cubicBezTo>
                  <a:cubicBezTo>
                    <a:pt x="22858" y="38419"/>
                    <a:pt x="20276" y="42384"/>
                    <a:pt x="17807" y="46405"/>
                  </a:cubicBezTo>
                  <a:cubicBezTo>
                    <a:pt x="16274" y="48911"/>
                    <a:pt x="15077" y="51567"/>
                    <a:pt x="13543" y="54056"/>
                  </a:cubicBezTo>
                  <a:cubicBezTo>
                    <a:pt x="11728" y="56992"/>
                    <a:pt x="10326" y="60154"/>
                    <a:pt x="8493" y="63089"/>
                  </a:cubicBezTo>
                  <a:cubicBezTo>
                    <a:pt x="7221" y="65129"/>
                    <a:pt x="5742" y="66980"/>
                    <a:pt x="3909" y="68551"/>
                  </a:cubicBezTo>
                  <a:cubicBezTo>
                    <a:pt x="3143" y="69224"/>
                    <a:pt x="2470" y="70029"/>
                    <a:pt x="1515" y="70441"/>
                  </a:cubicBezTo>
                  <a:cubicBezTo>
                    <a:pt x="1179" y="70591"/>
                    <a:pt x="861" y="70721"/>
                    <a:pt x="487" y="70665"/>
                  </a:cubicBezTo>
                  <a:cubicBezTo>
                    <a:pt x="243" y="70628"/>
                    <a:pt x="38" y="70516"/>
                    <a:pt x="19" y="70216"/>
                  </a:cubicBezTo>
                  <a:cubicBezTo>
                    <a:pt x="1" y="69935"/>
                    <a:pt x="188" y="69730"/>
                    <a:pt x="430" y="69730"/>
                  </a:cubicBezTo>
                  <a:cubicBezTo>
                    <a:pt x="1515" y="69730"/>
                    <a:pt x="2151" y="68945"/>
                    <a:pt x="2881" y="68327"/>
                  </a:cubicBezTo>
                  <a:cubicBezTo>
                    <a:pt x="5555" y="66064"/>
                    <a:pt x="7501" y="63239"/>
                    <a:pt x="9166" y="60191"/>
                  </a:cubicBezTo>
                  <a:cubicBezTo>
                    <a:pt x="11578" y="55795"/>
                    <a:pt x="13917" y="51363"/>
                    <a:pt x="16479" y="47061"/>
                  </a:cubicBezTo>
                  <a:cubicBezTo>
                    <a:pt x="19771" y="41467"/>
                    <a:pt x="23324" y="36043"/>
                    <a:pt x="27178" y="30825"/>
                  </a:cubicBezTo>
                  <a:cubicBezTo>
                    <a:pt x="29684" y="27439"/>
                    <a:pt x="32415" y="24204"/>
                    <a:pt x="35258" y="21099"/>
                  </a:cubicBezTo>
                  <a:cubicBezTo>
                    <a:pt x="37522" y="18630"/>
                    <a:pt x="39654" y="16029"/>
                    <a:pt x="41973" y="13598"/>
                  </a:cubicBezTo>
                  <a:cubicBezTo>
                    <a:pt x="44498" y="10942"/>
                    <a:pt x="47191" y="8473"/>
                    <a:pt x="50147" y="6266"/>
                  </a:cubicBezTo>
                  <a:cubicBezTo>
                    <a:pt x="52785" y="4302"/>
                    <a:pt x="55590" y="2694"/>
                    <a:pt x="58563" y="1385"/>
                  </a:cubicBezTo>
                  <a:cubicBezTo>
                    <a:pt x="60865" y="374"/>
                    <a:pt x="63334" y="0"/>
                    <a:pt x="65858" y="318"/>
                  </a:cubicBezTo>
                  <a:cubicBezTo>
                    <a:pt x="67579" y="542"/>
                    <a:pt x="69170" y="1328"/>
                    <a:pt x="70703" y="2151"/>
                  </a:cubicBezTo>
                  <a:cubicBezTo>
                    <a:pt x="71432" y="2525"/>
                    <a:pt x="71938" y="3180"/>
                    <a:pt x="72312" y="3909"/>
                  </a:cubicBezTo>
                  <a:cubicBezTo>
                    <a:pt x="73210" y="5630"/>
                    <a:pt x="73696" y="7463"/>
                    <a:pt x="73883" y="9390"/>
                  </a:cubicBezTo>
                  <a:cubicBezTo>
                    <a:pt x="74013" y="10812"/>
                    <a:pt x="74013" y="12233"/>
                    <a:pt x="74013" y="140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47" name="Google Shape;7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47915">
            <a:off x="6337342" y="-347930"/>
            <a:ext cx="2197808" cy="21978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860;p53">
            <a:extLst>
              <a:ext uri="{FF2B5EF4-FFF2-40B4-BE49-F238E27FC236}">
                <a16:creationId xmlns:a16="http://schemas.microsoft.com/office/drawing/2014/main" id="{F7512EFA-1C52-26E7-9758-B176283D76C7}"/>
              </a:ext>
            </a:extLst>
          </p:cNvPr>
          <p:cNvSpPr/>
          <p:nvPr/>
        </p:nvSpPr>
        <p:spPr>
          <a:xfrm>
            <a:off x="4443764" y="1028913"/>
            <a:ext cx="3727985" cy="294418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pic>
        <p:nvPicPr>
          <p:cNvPr id="5" name="Google Shape;859;p53">
            <a:extLst>
              <a:ext uri="{FF2B5EF4-FFF2-40B4-BE49-F238E27FC236}">
                <a16:creationId xmlns:a16="http://schemas.microsoft.com/office/drawing/2014/main" id="{7CDA31C0-E6DA-1978-00D6-35941ED2DBA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3976" r="3976"/>
          <a:stretch/>
        </p:blipFill>
        <p:spPr>
          <a:xfrm>
            <a:off x="4572000" y="1170405"/>
            <a:ext cx="3471515" cy="2109785"/>
          </a:xfrm>
          <a:prstGeom prst="rect">
            <a:avLst/>
          </a:prstGeom>
          <a:noFill/>
          <a:ln w="9525" cap="flat" cmpd="sng">
            <a:solidFill>
              <a:srgbClr val="FDF9C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1B502F-8CA3-FA30-16A5-4C63B03BFEF1}"/>
              </a:ext>
            </a:extLst>
          </p:cNvPr>
          <p:cNvSpPr/>
          <p:nvPr/>
        </p:nvSpPr>
        <p:spPr>
          <a:xfrm>
            <a:off x="4829175" y="1938493"/>
            <a:ext cx="2957513" cy="736450"/>
          </a:xfrm>
          <a:prstGeom prst="rect">
            <a:avLst/>
          </a:prstGeom>
          <a:solidFill>
            <a:srgbClr val="EB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BE6D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685B1D-B133-9687-6682-245E78FC5324}"/>
              </a:ext>
            </a:extLst>
          </p:cNvPr>
          <p:cNvSpPr txBox="1"/>
          <p:nvPr/>
        </p:nvSpPr>
        <p:spPr>
          <a:xfrm>
            <a:off x="4963155" y="1828796"/>
            <a:ext cx="2600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6">
                    <a:lumMod val="75000"/>
                  </a:schemeClr>
                </a:solidFill>
                <a:latin typeface="Forte" panose="03060902040502070203" pitchFamily="66" charset="0"/>
              </a:rPr>
              <a:t>Kelompok</a:t>
            </a:r>
            <a:r>
              <a:rPr lang="en-US" sz="3600" dirty="0">
                <a:solidFill>
                  <a:schemeClr val="accent6">
                    <a:lumMod val="75000"/>
                  </a:schemeClr>
                </a:solidFill>
                <a:latin typeface="Forte" panose="03060902040502070203" pitchFamily="66" charset="0"/>
              </a:rPr>
              <a:t> 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Terracota Palette Portfolio by Slidesgo">
  <a:themeElements>
    <a:clrScheme name="Simple Light">
      <a:dk1>
        <a:srgbClr val="EBE6DB"/>
      </a:dk1>
      <a:lt1>
        <a:srgbClr val="BBB094"/>
      </a:lt1>
      <a:dk2>
        <a:srgbClr val="998B67"/>
      </a:dk2>
      <a:lt2>
        <a:srgbClr val="796942"/>
      </a:lt2>
      <a:accent1>
        <a:srgbClr val="F6E2E2"/>
      </a:accent1>
      <a:accent2>
        <a:srgbClr val="D6AE9D"/>
      </a:accent2>
      <a:accent3>
        <a:srgbClr val="A3654F"/>
      </a:accent3>
      <a:accent4>
        <a:srgbClr val="E6C89C"/>
      </a:accent4>
      <a:accent5>
        <a:srgbClr val="DBB06D"/>
      </a:accent5>
      <a:accent6>
        <a:srgbClr val="C98D3A"/>
      </a:accent6>
      <a:hlink>
        <a:srgbClr val="79694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822</Words>
  <Application>Microsoft Office PowerPoint</Application>
  <PresentationFormat>On-screen Show (16:9)</PresentationFormat>
  <Paragraphs>65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Bebas Neue</vt:lpstr>
      <vt:lpstr>PT Sans</vt:lpstr>
      <vt:lpstr>Lato</vt:lpstr>
      <vt:lpstr>Nunito Light</vt:lpstr>
      <vt:lpstr>Saira SemiBold</vt:lpstr>
      <vt:lpstr>Arial</vt:lpstr>
      <vt:lpstr>Calibri</vt:lpstr>
      <vt:lpstr>Times New Roman</vt:lpstr>
      <vt:lpstr>Symbol</vt:lpstr>
      <vt:lpstr>Manrope SemiBold</vt:lpstr>
      <vt:lpstr>Forte</vt:lpstr>
      <vt:lpstr>Manrope Light</vt:lpstr>
      <vt:lpstr>Agency FB</vt:lpstr>
      <vt:lpstr>Simple Terracota Palette Portfolio by Slidesgo</vt:lpstr>
      <vt:lpstr>KELOMPOK 1</vt:lpstr>
      <vt:lpstr>PowerPoint Presentation</vt:lpstr>
      <vt:lpstr>Abstrak</vt:lpstr>
      <vt:lpstr>Latar Belakang</vt:lpstr>
      <vt:lpstr>Rumusan Masalah</vt:lpstr>
      <vt:lpstr>Metode Pengumpulan Data</vt:lpstr>
      <vt:lpstr>PowerPoint Presentation</vt:lpstr>
      <vt:lpstr>Metode Pengembangan                                           Perangkat Lunak</vt:lpstr>
      <vt:lpstr>Tampilan Web</vt:lpstr>
      <vt:lpstr>Tampilan Login</vt:lpstr>
      <vt:lpstr>Tampilan dashboard</vt:lpstr>
      <vt:lpstr>Tampilan Guru</vt:lpstr>
      <vt:lpstr>Tampilan Siswa</vt:lpstr>
      <vt:lpstr>Tampilan Kepala Sekolah</vt:lpstr>
      <vt:lpstr>Kesimpulan</vt:lpstr>
      <vt:lpstr>Daftar 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KELOMPOK 1</dc:title>
  <dc:creator>Lutfiana Marista</dc:creator>
  <cp:lastModifiedBy>LENOVO NB3</cp:lastModifiedBy>
  <cp:revision>3</cp:revision>
  <dcterms:modified xsi:type="dcterms:W3CDTF">2022-12-08T08:28:53Z</dcterms:modified>
</cp:coreProperties>
</file>